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3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CC5142-CA36-4F59-A9C9-B9E4C010B966}" type="datetimeFigureOut">
              <a:rPr lang="en-US" smtClean="0"/>
              <a:t>12/15/2015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F7B1C08-BFEC-42C3-853C-9DB17C11927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molUbhri" pitchFamily="2" charset="0"/>
              </a:rPr>
              <a:t>nwtk</a:t>
            </a:r>
            <a:endParaRPr lang="en-US" sz="80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nmolUbhr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143000"/>
            <a:ext cx="6400800" cy="12192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nmolUbhri" pitchFamily="2" charset="0"/>
              </a:rPr>
              <a:t>JnW dw pwxI</a:t>
            </a:r>
            <a:endParaRPr lang="en-US" sz="6600" b="1" u="sng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FF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nmolUbhri" pitchFamily="2" charset="0"/>
            </a:endParaRPr>
          </a:p>
        </p:txBody>
      </p:sp>
      <p:pic>
        <p:nvPicPr>
          <p:cNvPr id="1028" name="Picture 4" descr="http://ecx.images-amazon.com/images/I/31X1DSNtp9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8" y="2819400"/>
            <a:ext cx="405826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3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AnmolUbhri" pitchFamily="2" charset="0"/>
              </a:rPr>
              <a:t>Ajmyr isMG AOlK pMjwbI swihq dy pRis`D nwtkkwr hn[ies dy nwtk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AnmolUbhri" pitchFamily="2" charset="0"/>
              </a:rPr>
              <a:t>dy ivSy izAwdwqr ikrswnI, smwijk qy AwriQk ipCokV nMU ilAw hY ies dy kuJ pRis`D nwtk ies pRkwr hn:--</a:t>
            </a:r>
          </a:p>
          <a:p>
            <a:pPr marL="0" indent="0">
              <a:buNone/>
            </a:pPr>
            <a:endParaRPr lang="en-US" sz="2400" dirty="0" smtClean="0">
              <a:latin typeface="AnmolUbhri" pitchFamily="2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AnmolUbhri" pitchFamily="2" charset="0"/>
              </a:rPr>
              <a:t>Arbd nrbd DuMdUkwrW</a:t>
            </a:r>
          </a:p>
          <a:p>
            <a:r>
              <a:rPr lang="en-US" sz="2400" dirty="0">
                <a:solidFill>
                  <a:srgbClr val="C00000"/>
                </a:solidFill>
                <a:latin typeface="AnmolUbhri" pitchFamily="2" charset="0"/>
              </a:rPr>
              <a:t>i</a:t>
            </a:r>
            <a:r>
              <a:rPr lang="en-US" sz="2400" dirty="0" smtClean="0">
                <a:solidFill>
                  <a:srgbClr val="C00000"/>
                </a:solidFill>
                <a:latin typeface="AnmolUbhri" pitchFamily="2" charset="0"/>
              </a:rPr>
              <a:t>ek rwmwiex hor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nmolUbhri" pitchFamily="2" charset="0"/>
              </a:rPr>
              <a:t>byygwny bohV dI CW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nmolUbhri" pitchFamily="2" charset="0"/>
              </a:rPr>
              <a:t>AMny inSwncI  Awid </a:t>
            </a:r>
          </a:p>
          <a:p>
            <a:pPr marL="0" indent="0">
              <a:buNone/>
            </a:pPr>
            <a:endParaRPr lang="en-US" sz="900" dirty="0" smtClean="0">
              <a:latin typeface="GurbaniAkharThick" panose="00000400000000000000" pitchFamily="2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800" b="1" i="1" dirty="0" smtClean="0">
                <a:solidFill>
                  <a:srgbClr val="7030A0"/>
                </a:solidFill>
                <a:latin typeface="AnmolUbhri" pitchFamily="2" charset="0"/>
              </a:rPr>
              <a:t>nwtkkwr </a:t>
            </a:r>
            <a:endParaRPr lang="en-US" sz="8800" b="1" i="1" dirty="0">
              <a:solidFill>
                <a:srgbClr val="7030A0"/>
              </a:solidFill>
              <a:latin typeface="AnmolUbhri" pitchFamily="2" charset="0"/>
            </a:endParaRPr>
          </a:p>
        </p:txBody>
      </p:sp>
      <p:sp>
        <p:nvSpPr>
          <p:cNvPr id="5" name="AutoShape 2" descr="Image result for ajmer singh aulak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4" descr="Image result for ajmer singh aulak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6" descr="Image result for ajmer singh aulakh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8" descr="data:image/jpeg;base64,/9j/4AAQSkZJRgABAQAAAQABAAD/2wCEAAkGBxQTEhUUExQWFRUWGBgUFxcVFxcXFxgYGBcWHRcdFRUYHCggGBolHBcVITEhJSkrLi4uGB8zODMsNygtLisBCgoKDg0OGhAQGiwkHyQsLCwsLCwsLCwsLCwsLCwsLCwsLCwsLCwsLCwsLCwsLCwsLCwsLCwsLCwsLCwsLCwsLP/AABEIAQIAwwMBIgACEQEDEQH/xAAcAAABBQEBAQAAAAAAAAAAAAAFAAEDBAYCBwj/xABCEAABAwEFBAgDCAECBAcAAAABAAIRAwQFEiExQVFhcQYiMoGRobHwE8HRByNCUmJyguEzovEUFZLiJDRTssLD0v/EABoBAAMBAQEBAAAAAAAAAAAAAAABAwIEBQb/xAAoEQACAgEEAgEEAgMAAAAAAAAAAQIRAwQSITFBUTITImGhFOEzQlL/2gAMAwEAAhEDEQA/APLwkiYYNy6w8FPeaoFpQiuFdYU94UCYTOpyjGFdBqW8KAjQdIJ4/Vdhp3I0UgEbwoDCkdx8F18E7j4IyArdlsDnnTLetw3SdJDUbM4LO7cfBd07E86NPgtxZbmB48Tp/aMULvYwaSumOmf+zNrEee0+j1YiSABxP0U9n6Ok9p0clvalDFrpsCiNlAV1ggjaxxMLarhdMUwXwJKF2y6qg1Y4HkvUbDYwMTtpyT2myAzKzLTxfQniR5Syi8ZFhnkpBSd+V3gVtLfdUZjL0Ql9MjIrjyQlDtE3CgGKLvynwK7FB35T4IxhT4VHeZpAf4Dtx8E4s7vynwReE8Jbx0BxRduPgn+Cdx8EXwpw1G8KQI+E7cfBOi2BJG8VAyF0AkugEhjALoBIBdAIAYLoBILoBIBoXTWzokAiF22bEfX6KuLHvlQ0rJ7tu6cz75I9Qs43ZblxSZGXsK/RZC9SMFFUi6VEjKUDcnFGVMwbYSetmiEqItkqzgUbWEnENNB9UAdfCjb5Ll7I95KTPmmDkAVajQQg142AO01R17NoVernPBKUU1TE1Zj3MgwU2FF7zsu0d6GQvIzY3CVeCDVHEJ4XcJQo2ZOMKeF3CUIAjwpKWEkrGCAF0AlC6AWxDAJ4TgLqEANCcBOAugEAPTZJjatBYKWFo3+80Ku2nMu2bOX9o3ZhOS9XBj2R/JWKou2ZkolTaFWoM0V1mQVyiGcdyTWZLoNVmx2V1RwaBr5cUDugbaKkEN368B/asscrdu6L1qZLoxjUluv/AEqkylCSkn0JST6O3N2qCo3grOFQvamMgxA8Cq1ob4+/Jd1mbQug4ObxGqAB9cSOIyPy98ECrU4cQtA/Ixx8QhN4shw8D8ly6qFwv0TmrRShPC6hNC8siNCdOnhADJl2AkgARCcBILoBMBoXSQC6hMBgEiNm9dAJ2DrjgJ9+CrhjumkNcsJWYRA7z8kYu1u1BLO7bv8Afvmj1lyAlesiyCLNg35lW2NVOhnz2q7iAE7vZKdmkT2egXuDWiSVs7qsbLOzrOaHHUkgdwnYvOm3g/PA4saRGWRPfquG0y4ySSfe0rydRrk3tiuCn8eU/NI9S/5hR/8AVp/9bfqh143XSrS5jmh+9pBB5x6rC/B19hV6lAjMZHZG5c8dZKLug/hNcqQctFlLCWuEe9h3KpVH+6HC31REuc4DQOM+E6IiysHtkaHyK9PTaqOZfkJY3HspWhm0d4VTFhOIabVcqugwqVYieeo48F1mCG2DPl6IbbDLeWXn/Y8Ffracsu7Z74IReIJp1GjUtMeB+cKeRfa0ZkRJ1hrVYqtOMbtdxnSPqtbc3+FnL5leK1RFxpWXITp06RkZJOkgAQuoSAXQC0AgE4CcBdAIAQCrudDncgPHVWVUtHaPEt9F0aX/ACGo9hSwtzaOZKO2epJ4D19+qA2F8Ynd3h7CK2DQDl4n+pXqFQzQdAnaVFeFq/Ds0PPd3KGpacIJ3ZDns+Z5BVGnFBXn67NS2LyXxR8hCxNzGvv2UVp1m5ZHx/pR2Gxy0b+cK6y7XQvIUWdloidnsMKMxEHxmVYZQcddif8A4EnYm4sZQtLGxEIdQtHw3QdDqi1ooZQQglpYSR6/VPHOUJKSMTVoIWh0iR7Cp181HYrTMs2tzHv3sTv2jdp8l9FiyLJFSRwtUyJ3Zz1GXPchF4VYa87mT5hFHv8Al6j6rNdI62GlU4ljPF0+gKMj4MSYK6QZimd//ajFy/4Wd/qUIv4RTpGffVRe5P8ACzvPmV4r7MP4l4JJ0kiY6SZJAAwBOAnhPC0AgE4ShdBACAVC3dse9qIBDLzfD2quGVTQIJ0n9Vo3ny9hGrK7bwJ8ch6FALOcmd/0+aNUn6DYT5N18g5euXRDedchzW7hiPf9AB4pqTKz+x1eZE9wUlKkKrnPORMkT5DwjwVRtBxqjHUcynEdXLrbJOoC8PLkU8jZ0bHRcfeltsxbip42/mGfoVp7m6VfEAkAb5Ofgsn0eut0u/4h74wkNIqPeXOxEggHs5YRG2J1V6pTLQ0kHFORIiQNc/DLis5Ipf0OEfZv6NpBBMa5lVbZfrKTZPKEPp20/CJ4IFOMOe6HEHIHTTbshRi22WlEhtXTE1HFrGE55bdu3cq1e8arT1mNAOeZj1XF+Wu0UMPw3tcHMkfDYHAOkdV2YwiCc41jLORBaLXWxNZVwPxtBOH8OWYc07piZV3GldHPy32xxbQKzXDQ9U9+XrCMVHZ+9izN4WTAwAZEz3bkfs9WQCdoB8Qu/Qz4cScyOu7XkfKViumdoh1Nm97nnk3qjzL1sK9SDyz99wK82vS2fHtRIMtb1W8QNT3kuPer55cUQyPgL3z/AI6W6P8A8o5cw+5Zy+ZQW/G/d0uH9I5c4+5Zy+a8l9jfxLieEkkiYkk8JIAGp0k4TAcJJBPCBDhB+kOTcQ1GaMKjfFLFTPJNewGuu0Ym03DTMehHoUaYJY46xTM/y/3Kw3Ry8MDjSdvlvMH6SvRLspfdPeRIIDB3CPU5DevUeRPHZVS4H6MDG3XPTkjP/LWggkTx3d25Z+53mi9wOwxy0Wta/HlsPvNeFkXJ6eKmiu6rTaIDZI3fPYAhNrql2uc5DcBuA2BHzYA1rnvPVGf080GsdBxqtc4QDJA9JQrfZuSV8BP4Z+HluQyw1yx2W3quGkjcVrxd0skHmBCyttpfDrkxLMifn9U9tBJplmrQYdJadYznxBzQ2pdgxSAc9SRr5ytVZrBIBBxDZwTXlQwjLPdz4obl2G2JiL8pwwHPvXdmyZTccsQPk4geUKO/SXAiNonmVBflsFnoMc6YgiOIjLgTJXZo3tds4M7pgPpdeXw6Lm/jq9UcG/i8sv5LJXDRl87lXvS3OrVC92p0GwDcERuJjmiQ0meC6J5Nzs429zDl/wDYp+9yM3P/AIWcvmUGv4dSn73Izc3+FnL5lcTKP4l1JOkkYEmXSZIVg9KEgF0FoY0LpME6BDrisyWkLsLqEAed3xRwVT4r1roW41rNTnYMRjPbGfnnvhYXpNd8jEBO1a/7MGxReATGkZTnEjLvXRjlaBBS8LJ13kDqxlw3czlKLXC8QC7xXVts8iYzOXvwUN3mGyM4C48q+49TTy+0I3l95ibsAjLihjaFXJo02EDPzRyz0mNpkuzJzceJ3Aqw23UPzsyyiRsKcYe2KWZdJFOiyvGHC2Y1xQ30lUK92Vs8QbB5haqlbKZEyOO7M792ioWq/wCgJBe3q8Z4HMLe2JlZZegTQqGlGZgQHTwylS3pa5b3K5QtFGuHFsEaAj1KH3rZcI8vfoozg0rLQyqT6oztnolzxP4nYjKEfasAyhS24nEHynvEN9hbOhY29UxMHUfhMHyOY71hvtQtGKjTZkXF2GOIEg+BHkuvGqiedqJXI8ysz2hwxZgblsbJf1JrQMLvL6qvcfRppAdUmfBHBcdLcfEpTa8E4peQHed6sqwGgiN/MfRaG5R9yzv/APcVGLlpbj4lXrPQDGhrdBopM02qpEoSSSSMCSTpIAHLpJJaAQTpBOgQgnSVevbqbCQ5wBGo5ppWBLXohwgq50Nd8IupT23CB75ygNa/qYMBrn8QBHiSqdC+nutDC0YQDLsxOWYBPyVseOV9C3I9lFLLdHV7hoT3hyo2Z0VIOmfDkiVB3xCCMwc44kCPIFWhYcZLgBGTRoNNT6BYyQ3dHThy7ewFa3CqXMkxERORjeNqoWTozJkBwmdxHqi1pu403yJI9+KK2CoRE7R5xr6+K542pVI7LW24GePRz9bgInsnTud7hVrT0die06ImGganLOStsK5HIQD84UJrYhA1zHdkQquvZhZJvwZqw0vhOYNDpHPeiV4jHAGwzlwifkpBd2MlxMR5FXhZQCARwniNM+XjmsQxyffQTyxXXZTqQ1jiBmZ4azE7xmvNukrm1LSGkTg2nWR1fkvT71Z90RtAk8sUHwyXktsxC2VA9uFwMxwcAQRvBmZ4rokqicEnbsJtbGidIJKAhwkEk6AGTp0kgEknCdAA1OkpaFnc8w0ErSQEacI/Y+jbjm8xyRiy3LTZ+EE8c1vZ7CgBYKDKWGpWgtc3IRMf3sXl9te51V7gCQ57jB3EmBrsEDuXqXS/pMyzNLKQa6qddIYN7o27gvLDXOvgunBCnZnJNNJIkqOBaQMuCFsBY8EEg7wYKs1a2cqOoNq6CR7d0LtbnWalWJmIaY1kB0znv95re2QQwaZycvLyheYfYvbA+nabIdYFenO/IO7gQw/yK9OuygSwFuY0ja07QeEhQyKmURJ/w4eTwgBV6tkGzaQO7b5Kw44HQcp9/JdurDZzUWkUjNrop07MTO7aOJ/sJWewwct3v1VylaO0O7+/BJlTPgltRp5ZCbZtDvnwz/pVagzz3Z/JR2i92MBLjEAuic4z2LH3nfFWs4hpwM4do8J2BDmkKMJSYZvS1y7CJlzS3LcYDj3f/JZr7X7FgZRtlMAPpOFCpucxzSWh2+HAx+9d3dTNKq10l2IgOkknMjTdvjgtZ03us2m7rSwDrkCo0fqY4OA8oWsc1IMuNwXJ5Vd16U6zQWuAJ1aTmDty2q8vNmuLHbQQc/qj1ivmq0a/EaBMHXZ+JOen/wCSSkatOhViv6lUyJwHc7SeeiqV+k7RVwsaHMGrp8cKh9Kd1Q7RoUlXsNtZVEsOmRG0HiFZU2muGaFCSSSQHV13S6qZOTfXktjY7Cyk3IaKWhTDRp3bkiV0ddDJHP8ABCL8vU0WSGy504ZkNkR2nbNVcZU8slUvEFzS0ZZ8PmgGeTW2y16j3Pc3EXEuMRmTwGxCbQwg5DPaD/a2d+13NfhcxtIj8VMEY+Mad3nvqOquOTwypuDxBz/VHyXZFtoi6syBpz9EzGxxC0tWwUnaTSI2OzZ3O2Ibb7sfTzIkbHDNp7wtWKi70Mv51itdOs3MNMPG9hycOceYC+jLvtYbWMdir127p2geR718ts6ozXsP2Z32bTZnUCZq2Yh1Pe6kdB3Zt72rM1wNHqN9WRtZpYZxDMObq3cZ+Sx9os9djzL8xr9RzW7sLg6m1w/EA6eJGaq3ld2McRtGv98lyzi30XxSin93RjKV6P0yxaTGWW2J8lWvG9HgQHSTlAyzO/z8lbv2yFkYgW59tgJHeNnJChZQXy50yMg2c+4arneRrhnYsEXyiuaMkudnOesxHfmu7HQzx5gaNG/mrlSyHdDd2/mdimsVkdUIawT6NjfuCk5OTpF1GMFyXLlsIdUDiMm9bmfw+efctO2jipPG9hA8Fxd1z4GYQZJzLjoOAG1GadOAOC7MUNsaPOz5N8uD5s+0a5BSrfEaIbU638iJI79fFZCy1MJjYdF6B9sFoi0U2jQsM8i/q94grz6mwyWldsekzk8k9raIy3d/eubNZhG4pwZEJySQNn9JgWLBWdReXN1Ou4jitXdN5isDlDhqOe4rI0amXWI1gA/JH7rpYWN/NUe1w/a32fFQzwTV+TcWH0kk68+yptjVlzufonpZqCzmZ5qVphXGc0aY6zjslV6jdDvVqOoeRPmuKjOqEgA1/XILRSMZPbm08dy8wNoexxa8ZgwQdQQvZtiyfTno3jZ8emOuO2B+IbxxCviyVwyc4+TI0bSCJ8Rt/tSUahb2XQDq3ItI4tKFM4GHJGsRrquvhk+i5bLAKoJYMLj+Gcj+wnQ/pK66FXobHbadQkhoOCps6jsnTyyP8QqVK0EngizbGLRTJH+Vni5uyd8b9mU5aZfAH0TdlXAC38IOIcA7PLk6fEIs0rzP7NOkwr0m0KgcKtFvw3GDDmjJuf5hAka5Ld2e04eW7coSjTN2W7TZWvBDhIOqw1vuo0ahiOGWo2LfMeCJGiHX5d3xWZZOGh+q582PeuOy+nzfTl+DEvqO0K21x3eKVICOs7rO5n6LJXLYy+0Bjh2Os4cjp4wFv2hT00KtsvrMl1FDwqN7WnAwgdp0gbxvMcB8lcc7Tis10hvFrGvquMMpg57IHoSfkuo4TwX7S7aKluqAdmmG0h/ESY73HwWdpvBAnUbfexd3hWNWo951e4uO3Nxnv1Vu8bgrWZlN9VuEVsUA6iI7W4mTlwXa41FIinyVSANdIMqJpMSOXilTqEZHZqnrPHL3qsmiW76Yc+Ng6zuW7x9VtuguGraHVHESzqsZwIguHATHeTuWRsPZqOG1vL3mtz0Su9hs1OqwYarCettMHNp/SRl5qGbopAN17klxLSADoNySJl+7mkuOkVoksbM+f9qerTgpwyHTx9+qmrDamBDHU/ifUqSswYVFVyAHL1Vt1OWpAU6dOTyXNq1De9XGN2KjUMvcdgEJ2MxnSPobimpQGfaczed49+Kw9polpIe3C4b/AKL3AaLP2+6adcQ8Z7HDtA81eGZrhknCzyynSIHFXLHaXNcHMOF7c/e/kiV+9HatmMmXMJkVB5Bw2IEWuGfoulST6JtUauy3Y61Ppvs7xSqE7yAHtBLcxmDlAPEcV6B0f6T1aRbRvGmaVTstrEfdvzyxPHVB8uS8u6M3oadWCYDoE6YXgyxw74ngSvcbrtbbRRDiAcQhwIEYhqCD496xJ1wx15QTpVi3Npmdmwq/Z7a12Wh3H5HahNGi1jcLRDdgGg5DYE7xKkaC9OytD3PAhzoBO+NPfJd16waJP+6DU7a9p1kbj9VDaKznmXeGz+JSAsvtbicXhw+hXmHTK+qtqrix2NvxWtP32XVP6XO0AGee+IzC29vs76owYjTYRDi3J5G4H8PF2u6NV3d930qLMFJgY0bAMzxJ1J4lbi0uRPky/RjoHRsv3h+8rajFmGcGZQSPzQDwCr/afdvxLE50dai5tTLdm13k4nuW2c1QW2zNqU3U36OaWnbk4Qe5NzbdsK4o+aquRBUrqeLcpLZZSxz6bu0xzmHm0kHzBXFAK5guXYyWvH6SvQegwmy/yPyWEuAfeQduIfNG+id+tszn0auTMWR1wnTPgRHgoZU2mkUhRs7NfVINio8Nc0uYR+1xaPEAHvSXmV81hUr1Ht7LnEjXRJS+ka3HttrHyd4aqzKgtjZbxHptUrdAomypX1HNW8cBVK46w5qxCQI7OQJQ6gJDjxCsW+ocIaNXGF2yhhYW7dUAV2/IqpZmSVdLIBncVDZGZSmMnq02uGFwBa7qkHivN+k/Ro2cl7BNInPLsHavS3iWHeM01Sm17CHZgxI2bNVqE3FmXGzxSjSxSNDBI4r1D7Kr2L2PpuOYg+ECeZkeCx3Sq4DZnhzBNJxyOfVJ2Hgn+z+3fBt1MEwKk0jzcDhn+UeK7OJxtElxwe4bfqmLo12Sh19X5RslPHWcB+Vv4nGCYaNui8f6W9Oq1rljZpUZ7LTm4Zjru25HTRZhjc+jMppHsNgvqz16j6dOq176YkgHYDBg7YI2cE9kvCjUqPpNqNNRnaYCMQnQkL50p2gtMtJbGhaSD3EKSx3hUpPFSm5zXgyHA5qz03pmfqH0i4JmtleedG/tNY6GWsYHafFaOqf3NHZPLLkvQLLaGPaH03BzXDItMg94UJQceyikmdEblG9u4qYuUeGeA9+awB4h9ot3/Ct9QjSqBVHM5O/1AnvWZcNoXqP2v2CadCuB2HGmf2vEie9v+peaVRkuiD4MMluer963KOsB45JdIKWGseMemXzVayuwu8CO5FOlbJqN/U3LuJ+qT+SGugSBP+wSXDXGNCU6fAz6EcZXNJ2Q5LhhUVF+YXnlyR7JeDuB+SkOxRud2j3LvFDZSGcM61QnY3qjmpAczyTUmwI7zzK4ounEgBrT2D4LmwdlNbz1AOKewDqoAkaInwUYyDpjL+lYdt4quWZO3/0ECIrZZG1aTmPEtdkeG4jkvJr2u91nqlumGC120iTBHEL2cUzGiy/Sa5/j0nQPvafWZxG0d6rintZmcbPML0t9StUNSq8vcTmSd5JgDYMzkqRP1ROaZ6lRuGDDagHWbnpUb+Nuv6hxgBVLXY3UyMQycJa4ZtcNJadvy2r1YNUcbXJXITJ/kmlbMiKJXJf1eyuxUahbvbq0/uacihseCJU7C2kA+vOI9ZlCYc4bDUP4GHZtdsyzSdVyM9W6M9PKdZgNpAokkMDiQGPdnOGcxpmdBIzWwdUnSI1Ead29fN1stbqrsTiMhAa0Q1rdjWNGQaN3qj3RbpnXsZDZ+JR203E5D9B/CfLguaeDzEpHJ7PVem1g+PYq7AJdhL2/uZ1mxzLY714dT0BXu9x37QtlPFScP1Md2mzvbtHHReL31YvgWitR2Me4D9pzZ/pIU4ccM2wcwdbmET6S5ss797Pk1DCesO9F78E2WgebfD/ZOXaBGdc0zlokuqdWBmktWI93FSMtmoXDKsOBjVKuJyUDHb9hXnHUXXv9SrVF2QQ6VdoHqoA6c/IlQ2Z2ZXVd2SisupSAe3mYG5SWQqK0ul0LuznNAErz9fqnYYDvewLit5jNdA9UnkfRAEVN5dBgju04SmqbCf2n+13SdkNM42juIHNJ7OqRr/RKyuyk+jzXp9dHw6jarezUmeDhr4jNZuzW1zBhIx0yZNN04TxH5XfqHpkvTumdl+JYjvZ1x/EifKfFeVP1XraWW6FPwcGVVIuvsAqAvs5LgAS6m7/IwAZnLtt1zGm0DbQoUC9wa0FziYAAklWrsslSo7qdXD1i8nCKYH4i/wDD6oxWvekQ6kOqXgNdaQ0B1Q54g9gEhhn8JnLrYpgXbaJIpEssumGpaBqcnU6J/TsfUG/sjZJEoRUqFxJJJJMknMknWSdUSY19lqB7qdKq0gxiHxKLx+kiMwYOwiM1NV6QlzS00LN1mlpc2kGukgguBB6ric5GhGWSVvwrHwBQudqP0+kbhE0bOYkCaZ0LgYjFBAgDuCYdIXgEfCowXNcYa4SWuLgcnZGSTPE70XL1+xUvYLsFvqUagfSeWvboR6EbRwKv3/fItVZtYtDXuY1tSOyXtkS3m3Dkdymd0jkPBs9A44GTCA1oD5DRORJdMzlHHIvZrVX+Ey0CzUAScFMFhGJojNrQcocO0T4RJlkdK2v2UgvFmRDhiH13oxeOdipEbKjh4gn6LkXo9jpNCn1ji6zXZ9UNnM59nXe6p+Yq5a7Wa1leS1jSyoIwNwiHSAOQ0Ck74NoxtQwSkpXszKZboVnu9p1KrbCkkvNR0kiv2fshJJJjObToo7DtSSTQHLf8jvexS09UkkASv+idnZPMeoSSS8AiGy/g5/VWK+p97SkksI3IE33/AOUf+x/oV47VSSXp6Lyceo7QVvQ4bHZg3IPxucBkHEOIBcBqQNpQMHT3uSSXZAgw/wBExidXY7NnwKj8JzbibEHCcpGwoENSmSRHth4OhqnO1JJaZkksTQajAcwXMBnb1hqvYumjAPgAAAAEADIADDAA3JJLg13xOjB8jF3uwfDYYEuf1uMDKd+pVeP/AAlf94/+r6lJJSx/BFX2zJvGZ5lMkkuokf/Z"/>
          <p:cNvSpPr>
            <a:spLocks noChangeAspect="1" noChangeArrowheads="1"/>
          </p:cNvSpPr>
          <p:nvPr/>
        </p:nvSpPr>
        <p:spPr bwMode="auto">
          <a:xfrm>
            <a:off x="155575" y="-1874838"/>
            <a:ext cx="29527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10" descr="data:image/jpeg;base64,/9j/4AAQSkZJRgABAQAAAQABAAD/2wCEAAkGBxQTEhUUExQWFRUWGBgUFxcVFxcXFxgYGBcWHRcdFRUYHCggGBolHBcVITEhJSkrLi4uGB8zODMsNygtLisBCgoKDg0OGhAQGiwkHyQsLCwsLCwsLCwsLCwsLCwsLCwsLCwsLCwsLCwsLCwsLCwsLCwsLCwsLCwsLCwsLCwsLP/AABEIAQIAwwMBIgACEQEDEQH/xAAcAAABBQEBAQAAAAAAAAAAAAAFAAEDBAYCBwj/xABCEAABAwEFBAgDCAECBAcAAAABAAIRAwQFEiExQVFhcQYiMoGRobHwE8HRByNCUmJyguEzovEUFZLiJDRTssLD0v/EABoBAAMBAQEBAAAAAAAAAAAAAAABAwIEBQb/xAAoEQACAgEEAgEEAgMAAAAAAAAAAQIRAwQSITFBUTITImGhFOEzQlL/2gAMAwEAAhEDEQA/APLwkiYYNy6w8FPeaoFpQiuFdYU94UCYTOpyjGFdBqW8KAjQdIJ4/Vdhp3I0UgEbwoDCkdx8F18E7j4IyArdlsDnnTLetw3SdJDUbM4LO7cfBd07E86NPgtxZbmB48Tp/aMULvYwaSumOmf+zNrEee0+j1YiSABxP0U9n6Ok9p0clvalDFrpsCiNlAV1ggjaxxMLarhdMUwXwJKF2y6qg1Y4HkvUbDYwMTtpyT2myAzKzLTxfQniR5Syi8ZFhnkpBSd+V3gVtLfdUZjL0Ql9MjIrjyQlDtE3CgGKLvynwK7FB35T4IxhT4VHeZpAf4Dtx8E4s7vynwReE8Jbx0BxRduPgn+Cdx8EXwpw1G8KQI+E7cfBOi2BJG8VAyF0AkugEhjALoBIBdAIAYLoBILoBIBoXTWzokAiF22bEfX6KuLHvlQ0rJ7tu6cz75I9Qs43ZblxSZGXsK/RZC9SMFFUi6VEjKUDcnFGVMwbYSetmiEqItkqzgUbWEnENNB9UAdfCjb5Ll7I95KTPmmDkAVajQQg142AO01R17NoVernPBKUU1TE1Zj3MgwU2FF7zsu0d6GQvIzY3CVeCDVHEJ4XcJQo2ZOMKeF3CUIAjwpKWEkrGCAF0AlC6AWxDAJ4TgLqEANCcBOAugEAPTZJjatBYKWFo3+80Ku2nMu2bOX9o3ZhOS9XBj2R/JWKou2ZkolTaFWoM0V1mQVyiGcdyTWZLoNVmx2V1RwaBr5cUDugbaKkEN368B/asscrdu6L1qZLoxjUluv/AEqkylCSkn0JST6O3N2qCo3grOFQvamMgxA8Cq1ob4+/Jd1mbQug4ObxGqAB9cSOIyPy98ECrU4cQtA/Ixx8QhN4shw8D8ly6qFwv0TmrRShPC6hNC8siNCdOnhADJl2AkgARCcBILoBMBoXSQC6hMBgEiNm9dAJ2DrjgJ9+CrhjumkNcsJWYRA7z8kYu1u1BLO7bv8Afvmj1lyAlesiyCLNg35lW2NVOhnz2q7iAE7vZKdmkT2egXuDWiSVs7qsbLOzrOaHHUkgdwnYvOm3g/PA4saRGWRPfquG0y4ySSfe0rydRrk3tiuCn8eU/NI9S/5hR/8AVp/9bfqh143XSrS5jmh+9pBB5x6rC/B19hV6lAjMZHZG5c8dZKLug/hNcqQctFlLCWuEe9h3KpVH+6HC31REuc4DQOM+E6IiysHtkaHyK9PTaqOZfkJY3HspWhm0d4VTFhOIabVcqugwqVYieeo48F1mCG2DPl6IbbDLeWXn/Y8Ffracsu7Z74IReIJp1GjUtMeB+cKeRfa0ZkRJ1hrVYqtOMbtdxnSPqtbc3+FnL5leK1RFxpWXITp06RkZJOkgAQuoSAXQC0AgE4CcBdAIAQCrudDncgPHVWVUtHaPEt9F0aX/ACGo9hSwtzaOZKO2epJ4D19+qA2F8Ynd3h7CK2DQDl4n+pXqFQzQdAnaVFeFq/Ds0PPd3KGpacIJ3ZDns+Z5BVGnFBXn67NS2LyXxR8hCxNzGvv2UVp1m5ZHx/pR2Gxy0b+cK6y7XQvIUWdloidnsMKMxEHxmVYZQcddif8A4EnYm4sZQtLGxEIdQtHw3QdDqi1ooZQQglpYSR6/VPHOUJKSMTVoIWh0iR7Cp181HYrTMs2tzHv3sTv2jdp8l9FiyLJFSRwtUyJ3Zz1GXPchF4VYa87mT5hFHv8Al6j6rNdI62GlU4ljPF0+gKMj4MSYK6QZimd//ajFy/4Wd/qUIv4RTpGffVRe5P8ACzvPmV4r7MP4l4JJ0kiY6SZJAAwBOAnhPC0AgE4ShdBACAVC3dse9qIBDLzfD2quGVTQIJ0n9Vo3ny9hGrK7bwJ8ch6FALOcmd/0+aNUn6DYT5N18g5euXRDedchzW7hiPf9AB4pqTKz+x1eZE9wUlKkKrnPORMkT5DwjwVRtBxqjHUcynEdXLrbJOoC8PLkU8jZ0bHRcfeltsxbip42/mGfoVp7m6VfEAkAb5Ofgsn0eut0u/4h74wkNIqPeXOxEggHs5YRG2J1V6pTLQ0kHFORIiQNc/DLis5Ipf0OEfZv6NpBBMa5lVbZfrKTZPKEPp20/CJ4IFOMOe6HEHIHTTbshRi22WlEhtXTE1HFrGE55bdu3cq1e8arT1mNAOeZj1XF+Wu0UMPw3tcHMkfDYHAOkdV2YwiCc41jLORBaLXWxNZVwPxtBOH8OWYc07piZV3GldHPy32xxbQKzXDQ9U9+XrCMVHZ+9izN4WTAwAZEz3bkfs9WQCdoB8Qu/Qz4cScyOu7XkfKViumdoh1Nm97nnk3qjzL1sK9SDyz99wK82vS2fHtRIMtb1W8QNT3kuPer55cUQyPgL3z/AI6W6P8A8o5cw+5Zy+ZQW/G/d0uH9I5c4+5Zy+a8l9jfxLieEkkiYkk8JIAGp0k4TAcJJBPCBDhB+kOTcQ1GaMKjfFLFTPJNewGuu0Ym03DTMehHoUaYJY46xTM/y/3Kw3Ry8MDjSdvlvMH6SvRLspfdPeRIIDB3CPU5DevUeRPHZVS4H6MDG3XPTkjP/LWggkTx3d25Z+53mi9wOwxy0Wta/HlsPvNeFkXJ6eKmiu6rTaIDZI3fPYAhNrql2uc5DcBuA2BHzYA1rnvPVGf080GsdBxqtc4QDJA9JQrfZuSV8BP4Z+HluQyw1yx2W3quGkjcVrxd0skHmBCyttpfDrkxLMifn9U9tBJplmrQYdJadYznxBzQ2pdgxSAc9SRr5ytVZrBIBBxDZwTXlQwjLPdz4obl2G2JiL8pwwHPvXdmyZTccsQPk4geUKO/SXAiNonmVBflsFnoMc6YgiOIjLgTJXZo3tds4M7pgPpdeXw6Lm/jq9UcG/i8sv5LJXDRl87lXvS3OrVC92p0GwDcERuJjmiQ0meC6J5Nzs429zDl/wDYp+9yM3P/AIWcvmUGv4dSn73Izc3+FnL5lcTKP4l1JOkkYEmXSZIVg9KEgF0FoY0LpME6BDrisyWkLsLqEAed3xRwVT4r1roW41rNTnYMRjPbGfnnvhYXpNd8jEBO1a/7MGxReATGkZTnEjLvXRjlaBBS8LJ13kDqxlw3czlKLXC8QC7xXVts8iYzOXvwUN3mGyM4C48q+49TTy+0I3l95ibsAjLihjaFXJo02EDPzRyz0mNpkuzJzceJ3Aqw23UPzsyyiRsKcYe2KWZdJFOiyvGHC2Y1xQ30lUK92Vs8QbB5haqlbKZEyOO7M792ioWq/wCgJBe3q8Z4HMLe2JlZZegTQqGlGZgQHTwylS3pa5b3K5QtFGuHFsEaAj1KH3rZcI8vfoozg0rLQyqT6oztnolzxP4nYjKEfasAyhS24nEHynvEN9hbOhY29UxMHUfhMHyOY71hvtQtGKjTZkXF2GOIEg+BHkuvGqiedqJXI8ysz2hwxZgblsbJf1JrQMLvL6qvcfRppAdUmfBHBcdLcfEpTa8E4peQHed6sqwGgiN/MfRaG5R9yzv/APcVGLlpbj4lXrPQDGhrdBopM02qpEoSSSSMCSTpIAHLpJJaAQTpBOgQgnSVevbqbCQ5wBGo5ppWBLXohwgq50Nd8IupT23CB75ygNa/qYMBrn8QBHiSqdC+nutDC0YQDLsxOWYBPyVseOV9C3I9lFLLdHV7hoT3hyo2Z0VIOmfDkiVB3xCCMwc44kCPIFWhYcZLgBGTRoNNT6BYyQ3dHThy7ewFa3CqXMkxERORjeNqoWTozJkBwmdxHqi1pu403yJI9+KK2CoRE7R5xr6+K542pVI7LW24GePRz9bgInsnTud7hVrT0die06ImGganLOStsK5HIQD84UJrYhA1zHdkQquvZhZJvwZqw0vhOYNDpHPeiV4jHAGwzlwifkpBd2MlxMR5FXhZQCARwniNM+XjmsQxyffQTyxXXZTqQ1jiBmZ4azE7xmvNukrm1LSGkTg2nWR1fkvT71Z90RtAk8sUHwyXktsxC2VA9uFwMxwcAQRvBmZ4rokqicEnbsJtbGidIJKAhwkEk6AGTp0kgEknCdAA1OkpaFnc8w0ErSQEacI/Y+jbjm8xyRiy3LTZ+EE8c1vZ7CgBYKDKWGpWgtc3IRMf3sXl9te51V7gCQ57jB3EmBrsEDuXqXS/pMyzNLKQa6qddIYN7o27gvLDXOvgunBCnZnJNNJIkqOBaQMuCFsBY8EEg7wYKs1a2cqOoNq6CR7d0LtbnWalWJmIaY1kB0znv95re2QQwaZycvLyheYfYvbA+nabIdYFenO/IO7gQw/yK9OuygSwFuY0ja07QeEhQyKmURJ/w4eTwgBV6tkGzaQO7b5Kw44HQcp9/JdurDZzUWkUjNrop07MTO7aOJ/sJWewwct3v1VylaO0O7+/BJlTPgltRp5ZCbZtDvnwz/pVagzz3Z/JR2i92MBLjEAuic4z2LH3nfFWs4hpwM4do8J2BDmkKMJSYZvS1y7CJlzS3LcYDj3f/JZr7X7FgZRtlMAPpOFCpucxzSWh2+HAx+9d3dTNKq10l2IgOkknMjTdvjgtZ03us2m7rSwDrkCo0fqY4OA8oWsc1IMuNwXJ5Vd16U6zQWuAJ1aTmDty2q8vNmuLHbQQc/qj1ivmq0a/EaBMHXZ+JOen/wCSSkatOhViv6lUyJwHc7SeeiqV+k7RVwsaHMGrp8cKh9Kd1Q7RoUlXsNtZVEsOmRG0HiFZU2muGaFCSSSQHV13S6qZOTfXktjY7Cyk3IaKWhTDRp3bkiV0ddDJHP8ABCL8vU0WSGy504ZkNkR2nbNVcZU8slUvEFzS0ZZ8PmgGeTW2y16j3Pc3EXEuMRmTwGxCbQwg5DPaD/a2d+13NfhcxtIj8VMEY+Mad3nvqOquOTwypuDxBz/VHyXZFtoi6syBpz9EzGxxC0tWwUnaTSI2OzZ3O2Ibb7sfTzIkbHDNp7wtWKi70Mv51itdOs3MNMPG9hycOceYC+jLvtYbWMdir127p2geR718ts6ozXsP2Z32bTZnUCZq2Yh1Pe6kdB3Zt72rM1wNHqN9WRtZpYZxDMObq3cZ+Sx9os9djzL8xr9RzW7sLg6m1w/EA6eJGaq3ld2McRtGv98lyzi30XxSin93RjKV6P0yxaTGWW2J8lWvG9HgQHSTlAyzO/z8lbv2yFkYgW59tgJHeNnJChZQXy50yMg2c+4arneRrhnYsEXyiuaMkudnOesxHfmu7HQzx5gaNG/mrlSyHdDd2/mdimsVkdUIawT6NjfuCk5OTpF1GMFyXLlsIdUDiMm9bmfw+efctO2jipPG9hA8Fxd1z4GYQZJzLjoOAG1GadOAOC7MUNsaPOz5N8uD5s+0a5BSrfEaIbU638iJI79fFZCy1MJjYdF6B9sFoi0U2jQsM8i/q94grz6mwyWldsekzk8k9raIy3d/eubNZhG4pwZEJySQNn9JgWLBWdReXN1Ou4jitXdN5isDlDhqOe4rI0amXWI1gA/JH7rpYWN/NUe1w/a32fFQzwTV+TcWH0kk68+yptjVlzufonpZqCzmZ5qVphXGc0aY6zjslV6jdDvVqOoeRPmuKjOqEgA1/XILRSMZPbm08dy8wNoexxa8ZgwQdQQvZtiyfTno3jZ8emOuO2B+IbxxCviyVwyc4+TI0bSCJ8Rt/tSUahb2XQDq3ItI4tKFM4GHJGsRrquvhk+i5bLAKoJYMLj+Gcj+wnQ/pK66FXobHbadQkhoOCps6jsnTyyP8QqVK0EngizbGLRTJH+Vni5uyd8b9mU5aZfAH0TdlXAC38IOIcA7PLk6fEIs0rzP7NOkwr0m0KgcKtFvw3GDDmjJuf5hAka5Ld2e04eW7coSjTN2W7TZWvBDhIOqw1vuo0ahiOGWo2LfMeCJGiHX5d3xWZZOGh+q582PeuOy+nzfTl+DEvqO0K21x3eKVICOs7rO5n6LJXLYy+0Bjh2Os4cjp4wFv2hT00KtsvrMl1FDwqN7WnAwgdp0gbxvMcB8lcc7Tis10hvFrGvquMMpg57IHoSfkuo4TwX7S7aKluqAdmmG0h/ESY73HwWdpvBAnUbfexd3hWNWo951e4uO3Nxnv1Vu8bgrWZlN9VuEVsUA6iI7W4mTlwXa41FIinyVSANdIMqJpMSOXilTqEZHZqnrPHL3qsmiW76Yc+Ng6zuW7x9VtuguGraHVHESzqsZwIguHATHeTuWRsPZqOG1vL3mtz0Su9hs1OqwYarCettMHNp/SRl5qGbopAN17klxLSADoNySJl+7mkuOkVoksbM+f9qerTgpwyHTx9+qmrDamBDHU/ifUqSswYVFVyAHL1Vt1OWpAU6dOTyXNq1De9XGN2KjUMvcdgEJ2MxnSPobimpQGfaczed49+Kw9polpIe3C4b/AKL3AaLP2+6adcQ8Z7HDtA81eGZrhknCzyynSIHFXLHaXNcHMOF7c/e/kiV+9HatmMmXMJkVB5Bw2IEWuGfoulST6JtUauy3Y61Ppvs7xSqE7yAHtBLcxmDlAPEcV6B0f6T1aRbRvGmaVTstrEfdvzyxPHVB8uS8u6M3oadWCYDoE6YXgyxw74ngSvcbrtbbRRDiAcQhwIEYhqCD496xJ1wx15QTpVi3Npmdmwq/Z7a12Wh3H5HahNGi1jcLRDdgGg5DYE7xKkaC9OytD3PAhzoBO+NPfJd16waJP+6DU7a9p1kbj9VDaKznmXeGz+JSAsvtbicXhw+hXmHTK+qtqrix2NvxWtP32XVP6XO0AGee+IzC29vs76owYjTYRDi3J5G4H8PF2u6NV3d930qLMFJgY0bAMzxJ1J4lbi0uRPky/RjoHRsv3h+8rajFmGcGZQSPzQDwCr/afdvxLE50dai5tTLdm13k4nuW2c1QW2zNqU3U36OaWnbk4Qe5NzbdsK4o+aquRBUrqeLcpLZZSxz6bu0xzmHm0kHzBXFAK5guXYyWvH6SvQegwmy/yPyWEuAfeQduIfNG+id+tszn0auTMWR1wnTPgRHgoZU2mkUhRs7NfVINio8Nc0uYR+1xaPEAHvSXmV81hUr1Ht7LnEjXRJS+ka3HttrHyd4aqzKgtjZbxHptUrdAomypX1HNW8cBVK46w5qxCQI7OQJQ6gJDjxCsW+ocIaNXGF2yhhYW7dUAV2/IqpZmSVdLIBncVDZGZSmMnq02uGFwBa7qkHivN+k/Ro2cl7BNInPLsHavS3iWHeM01Sm17CHZgxI2bNVqE3FmXGzxSjSxSNDBI4r1D7Kr2L2PpuOYg+ECeZkeCx3Sq4DZnhzBNJxyOfVJ2Hgn+z+3fBt1MEwKk0jzcDhn+UeK7OJxtElxwe4bfqmLo12Sh19X5RslPHWcB+Vv4nGCYaNui8f6W9Oq1rljZpUZ7LTm4Zjru25HTRZhjc+jMppHsNgvqz16j6dOq176YkgHYDBg7YI2cE9kvCjUqPpNqNNRnaYCMQnQkL50p2gtMtJbGhaSD3EKSx3hUpPFSm5zXgyHA5qz03pmfqH0i4JmtleedG/tNY6GWsYHafFaOqf3NHZPLLkvQLLaGPaH03BzXDItMg94UJQceyikmdEblG9u4qYuUeGeA9+awB4h9ot3/Ct9QjSqBVHM5O/1AnvWZcNoXqP2v2CadCuB2HGmf2vEie9v+peaVRkuiD4MMluer963KOsB45JdIKWGseMemXzVayuwu8CO5FOlbJqN/U3LuJ+qT+SGugSBP+wSXDXGNCU6fAz6EcZXNJ2Q5LhhUVF+YXnlyR7JeDuB+SkOxRud2j3LvFDZSGcM61QnY3qjmpAczyTUmwI7zzK4ounEgBrT2D4LmwdlNbz1AOKewDqoAkaInwUYyDpjL+lYdt4quWZO3/0ECIrZZG1aTmPEtdkeG4jkvJr2u91nqlumGC120iTBHEL2cUzGiy/Sa5/j0nQPvafWZxG0d6rintZmcbPML0t9StUNSq8vcTmSd5JgDYMzkqRP1ROaZ6lRuGDDagHWbnpUb+Nuv6hxgBVLXY3UyMQycJa4ZtcNJadvy2r1YNUcbXJXITJ/kmlbMiKJXJf1eyuxUahbvbq0/uacihseCJU7C2kA+vOI9ZlCYc4bDUP4GHZtdsyzSdVyM9W6M9PKdZgNpAokkMDiQGPdnOGcxpmdBIzWwdUnSI1Ead29fN1stbqrsTiMhAa0Q1rdjWNGQaN3qj3RbpnXsZDZ+JR203E5D9B/CfLguaeDzEpHJ7PVem1g+PYq7AJdhL2/uZ1mxzLY714dT0BXu9x37QtlPFScP1Md2mzvbtHHReL31YvgWitR2Me4D9pzZ/pIU4ccM2wcwdbmET6S5ss797Pk1DCesO9F78E2WgebfD/ZOXaBGdc0zlokuqdWBmktWI93FSMtmoXDKsOBjVKuJyUDHb9hXnHUXXv9SrVF2QQ6VdoHqoA6c/IlQ2Z2ZXVd2SisupSAe3mYG5SWQqK0ul0LuznNAErz9fqnYYDvewLit5jNdA9UnkfRAEVN5dBgju04SmqbCf2n+13SdkNM42juIHNJ7OqRr/RKyuyk+jzXp9dHw6jarezUmeDhr4jNZuzW1zBhIx0yZNN04TxH5XfqHpkvTumdl+JYjvZ1x/EifKfFeVP1XraWW6FPwcGVVIuvsAqAvs5LgAS6m7/IwAZnLtt1zGm0DbQoUC9wa0FziYAAklWrsslSo7qdXD1i8nCKYH4i/wDD6oxWvekQ6kOqXgNdaQ0B1Q54g9gEhhn8JnLrYpgXbaJIpEssumGpaBqcnU6J/TsfUG/sjZJEoRUqFxJJJJMknMknWSdUSY19lqB7qdKq0gxiHxKLx+kiMwYOwiM1NV6QlzS00LN1mlpc2kGukgguBB6ric5GhGWSVvwrHwBQudqP0+kbhE0bOYkCaZ0LgYjFBAgDuCYdIXgEfCowXNcYa4SWuLgcnZGSTPE70XL1+xUvYLsFvqUagfSeWvboR6EbRwKv3/fItVZtYtDXuY1tSOyXtkS3m3Dkdymd0jkPBs9A44GTCA1oD5DRORJdMzlHHIvZrVX+Ey0CzUAScFMFhGJojNrQcocO0T4RJlkdK2v2UgvFmRDhiH13oxeOdipEbKjh4gn6LkXo9jpNCn1ji6zXZ9UNnM59nXe6p+Yq5a7Wa1leS1jSyoIwNwiHSAOQ0Ck74NoxtQwSkpXszKZboVnu9p1KrbCkkvNR0kiv2fshJJJjObToo7DtSSTQHLf8jvexS09UkkASv+idnZPMeoSSS8AiGy/g5/VWK+p97SkksI3IE33/AOUf+x/oV47VSSXp6Lyceo7QVvQ4bHZg3IPxucBkHEOIBcBqQNpQMHT3uSSXZAgw/wBExidXY7NnwKj8JzbibEHCcpGwoENSmSRHth4OhqnO1JJaZkksTQajAcwXMBnb1hqvYumjAPgAAAAEADIADDAA3JJLg13xOjB8jF3uwfDYYEuf1uMDKd+pVeP/AAlf94/+r6lJJSx/BFX2zJvGZ5lMkkuokf/Z"/>
          <p:cNvSpPr>
            <a:spLocks noChangeAspect="1" noChangeArrowheads="1"/>
          </p:cNvSpPr>
          <p:nvPr/>
        </p:nvSpPr>
        <p:spPr bwMode="auto">
          <a:xfrm>
            <a:off x="307975" y="-1722438"/>
            <a:ext cx="29527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AutoShape 12" descr="data:image/jpeg;base64,/9j/4AAQSkZJRgABAQAAAQABAAD/2wCEAAkGBxQTEhUUExQWFRUWGBgUFxcVFxcXFxgYGBcWHRcdFRUYHCggGBolHBcVITEhJSkrLi4uGB8zODMsNygtLisBCgoKDg0OGhAQGiwkHyQsLCwsLCwsLCwsLCwsLCwsLCwsLCwsLCwsLCwsLCwsLCwsLCwsLCwsLCwsLCwsLCwsLP/AABEIAQIAwwMBIgACEQEDEQH/xAAcAAABBQEBAQAAAAAAAAAAAAAFAAEDBAYCBwj/xABCEAABAwEFBAgDCAECBAcAAAABAAIRAwQFEiExQVFhcQYiMoGRobHwE8HRByNCUmJyguEzovEUFZLiJDRTssLD0v/EABoBAAMBAQEBAAAAAAAAAAAAAAABAwIEBQb/xAAoEQACAgEEAgEEAgMAAAAAAAAAAQIRAwQSITFBUTITImGhFOEzQlL/2gAMAwEAAhEDEQA/APLwkiYYNy6w8FPeaoFpQiuFdYU94UCYTOpyjGFdBqW8KAjQdIJ4/Vdhp3I0UgEbwoDCkdx8F18E7j4IyArdlsDnnTLetw3SdJDUbM4LO7cfBd07E86NPgtxZbmB48Tp/aMULvYwaSumOmf+zNrEee0+j1YiSABxP0U9n6Ok9p0clvalDFrpsCiNlAV1ggjaxxMLarhdMUwXwJKF2y6qg1Y4HkvUbDYwMTtpyT2myAzKzLTxfQniR5Syi8ZFhnkpBSd+V3gVtLfdUZjL0Ql9MjIrjyQlDtE3CgGKLvynwK7FB35T4IxhT4VHeZpAf4Dtx8E4s7vynwReE8Jbx0BxRduPgn+Cdx8EXwpw1G8KQI+E7cfBOi2BJG8VAyF0AkugEhjALoBIBdAIAYLoBILoBIBoXTWzokAiF22bEfX6KuLHvlQ0rJ7tu6cz75I9Qs43ZblxSZGXsK/RZC9SMFFUi6VEjKUDcnFGVMwbYSetmiEqItkqzgUbWEnENNB9UAdfCjb5Ll7I95KTPmmDkAVajQQg142AO01R17NoVernPBKUU1TE1Zj3MgwU2FF7zsu0d6GQvIzY3CVeCDVHEJ4XcJQo2ZOMKeF3CUIAjwpKWEkrGCAF0AlC6AWxDAJ4TgLqEANCcBOAugEAPTZJjatBYKWFo3+80Ku2nMu2bOX9o3ZhOS9XBj2R/JWKou2ZkolTaFWoM0V1mQVyiGcdyTWZLoNVmx2V1RwaBr5cUDugbaKkEN368B/asscrdu6L1qZLoxjUluv/AEqkylCSkn0JST6O3N2qCo3grOFQvamMgxA8Cq1ob4+/Jd1mbQug4ObxGqAB9cSOIyPy98ECrU4cQtA/Ixx8QhN4shw8D8ly6qFwv0TmrRShPC6hNC8siNCdOnhADJl2AkgARCcBILoBMBoXSQC6hMBgEiNm9dAJ2DrjgJ9+CrhjumkNcsJWYRA7z8kYu1u1BLO7bv8Afvmj1lyAlesiyCLNg35lW2NVOhnz2q7iAE7vZKdmkT2egXuDWiSVs7qsbLOzrOaHHUkgdwnYvOm3g/PA4saRGWRPfquG0y4ySSfe0rydRrk3tiuCn8eU/NI9S/5hR/8AVp/9bfqh143XSrS5jmh+9pBB5x6rC/B19hV6lAjMZHZG5c8dZKLug/hNcqQctFlLCWuEe9h3KpVH+6HC31REuc4DQOM+E6IiysHtkaHyK9PTaqOZfkJY3HspWhm0d4VTFhOIabVcqugwqVYieeo48F1mCG2DPl6IbbDLeWXn/Y8Ffracsu7Z74IReIJp1GjUtMeB+cKeRfa0ZkRJ1hrVYqtOMbtdxnSPqtbc3+FnL5leK1RFxpWXITp06RkZJOkgAQuoSAXQC0AgE4CcBdAIAQCrudDncgPHVWVUtHaPEt9F0aX/ACGo9hSwtzaOZKO2epJ4D19+qA2F8Ynd3h7CK2DQDl4n+pXqFQzQdAnaVFeFq/Ds0PPd3KGpacIJ3ZDns+Z5BVGnFBXn67NS2LyXxR8hCxNzGvv2UVp1m5ZHx/pR2Gxy0b+cK6y7XQvIUWdloidnsMKMxEHxmVYZQcddif8A4EnYm4sZQtLGxEIdQtHw3QdDqi1ooZQQglpYSR6/VPHOUJKSMTVoIWh0iR7Cp181HYrTMs2tzHv3sTv2jdp8l9FiyLJFSRwtUyJ3Zz1GXPchF4VYa87mT5hFHv8Al6j6rNdI62GlU4ljPF0+gKMj4MSYK6QZimd//ajFy/4Wd/qUIv4RTpGffVRe5P8ACzvPmV4r7MP4l4JJ0kiY6SZJAAwBOAnhPC0AgE4ShdBACAVC3dse9qIBDLzfD2quGVTQIJ0n9Vo3ny9hGrK7bwJ8ch6FALOcmd/0+aNUn6DYT5N18g5euXRDedchzW7hiPf9AB4pqTKz+x1eZE9wUlKkKrnPORMkT5DwjwVRtBxqjHUcynEdXLrbJOoC8PLkU8jZ0bHRcfeltsxbip42/mGfoVp7m6VfEAkAb5Ofgsn0eut0u/4h74wkNIqPeXOxEggHs5YRG2J1V6pTLQ0kHFORIiQNc/DLis5Ipf0OEfZv6NpBBMa5lVbZfrKTZPKEPp20/CJ4IFOMOe6HEHIHTTbshRi22WlEhtXTE1HFrGE55bdu3cq1e8arT1mNAOeZj1XF+Wu0UMPw3tcHMkfDYHAOkdV2YwiCc41jLORBaLXWxNZVwPxtBOH8OWYc07piZV3GldHPy32xxbQKzXDQ9U9+XrCMVHZ+9izN4WTAwAZEz3bkfs9WQCdoB8Qu/Qz4cScyOu7XkfKViumdoh1Nm97nnk3qjzL1sK9SDyz99wK82vS2fHtRIMtb1W8QNT3kuPer55cUQyPgL3z/AI6W6P8A8o5cw+5Zy+ZQW/G/d0uH9I5c4+5Zy+a8l9jfxLieEkkiYkk8JIAGp0k4TAcJJBPCBDhB+kOTcQ1GaMKjfFLFTPJNewGuu0Ym03DTMehHoUaYJY46xTM/y/3Kw3Ry8MDjSdvlvMH6SvRLspfdPeRIIDB3CPU5DevUeRPHZVS4H6MDG3XPTkjP/LWggkTx3d25Z+53mi9wOwxy0Wta/HlsPvNeFkXJ6eKmiu6rTaIDZI3fPYAhNrql2uc5DcBuA2BHzYA1rnvPVGf080GsdBxqtc4QDJA9JQrfZuSV8BP4Z+HluQyw1yx2W3quGkjcVrxd0skHmBCyttpfDrkxLMifn9U9tBJplmrQYdJadYznxBzQ2pdgxSAc9SRr5ytVZrBIBBxDZwTXlQwjLPdz4obl2G2JiL8pwwHPvXdmyZTccsQPk4geUKO/SXAiNonmVBflsFnoMc6YgiOIjLgTJXZo3tds4M7pgPpdeXw6Lm/jq9UcG/i8sv5LJXDRl87lXvS3OrVC92p0GwDcERuJjmiQ0meC6J5Nzs429zDl/wDYp+9yM3P/AIWcvmUGv4dSn73Izc3+FnL5lcTKP4l1JOkkYEmXSZIVg9KEgF0FoY0LpME6BDrisyWkLsLqEAed3xRwVT4r1roW41rNTnYMRjPbGfnnvhYXpNd8jEBO1a/7MGxReATGkZTnEjLvXRjlaBBS8LJ13kDqxlw3czlKLXC8QC7xXVts8iYzOXvwUN3mGyM4C48q+49TTy+0I3l95ibsAjLihjaFXJo02EDPzRyz0mNpkuzJzceJ3Aqw23UPzsyyiRsKcYe2KWZdJFOiyvGHC2Y1xQ30lUK92Vs8QbB5haqlbKZEyOO7M792ioWq/wCgJBe3q8Z4HMLe2JlZZegTQqGlGZgQHTwylS3pa5b3K5QtFGuHFsEaAj1KH3rZcI8vfoozg0rLQyqT6oztnolzxP4nYjKEfasAyhS24nEHynvEN9hbOhY29UxMHUfhMHyOY71hvtQtGKjTZkXF2GOIEg+BHkuvGqiedqJXI8ysz2hwxZgblsbJf1JrQMLvL6qvcfRppAdUmfBHBcdLcfEpTa8E4peQHed6sqwGgiN/MfRaG5R9yzv/APcVGLlpbj4lXrPQDGhrdBopM02qpEoSSSSMCSTpIAHLpJJaAQTpBOgQgnSVevbqbCQ5wBGo5ppWBLXohwgq50Nd8IupT23CB75ygNa/qYMBrn8QBHiSqdC+nutDC0YQDLsxOWYBPyVseOV9C3I9lFLLdHV7hoT3hyo2Z0VIOmfDkiVB3xCCMwc44kCPIFWhYcZLgBGTRoNNT6BYyQ3dHThy7ewFa3CqXMkxERORjeNqoWTozJkBwmdxHqi1pu403yJI9+KK2CoRE7R5xr6+K542pVI7LW24GePRz9bgInsnTud7hVrT0die06ImGganLOStsK5HIQD84UJrYhA1zHdkQquvZhZJvwZqw0vhOYNDpHPeiV4jHAGwzlwifkpBd2MlxMR5FXhZQCARwniNM+XjmsQxyffQTyxXXZTqQ1jiBmZ4azE7xmvNukrm1LSGkTg2nWR1fkvT71Z90RtAk8sUHwyXktsxC2VA9uFwMxwcAQRvBmZ4rokqicEnbsJtbGidIJKAhwkEk6AGTp0kgEknCdAA1OkpaFnc8w0ErSQEacI/Y+jbjm8xyRiy3LTZ+EE8c1vZ7CgBYKDKWGpWgtc3IRMf3sXl9te51V7gCQ57jB3EmBrsEDuXqXS/pMyzNLKQa6qddIYN7o27gvLDXOvgunBCnZnJNNJIkqOBaQMuCFsBY8EEg7wYKs1a2cqOoNq6CR7d0LtbnWalWJmIaY1kB0znv95re2QQwaZycvLyheYfYvbA+nabIdYFenO/IO7gQw/yK9OuygSwFuY0ja07QeEhQyKmURJ/w4eTwgBV6tkGzaQO7b5Kw44HQcp9/JdurDZzUWkUjNrop07MTO7aOJ/sJWewwct3v1VylaO0O7+/BJlTPgltRp5ZCbZtDvnwz/pVagzz3Z/JR2i92MBLjEAuic4z2LH3nfFWs4hpwM4do8J2BDmkKMJSYZvS1y7CJlzS3LcYDj3f/JZr7X7FgZRtlMAPpOFCpucxzSWh2+HAx+9d3dTNKq10l2IgOkknMjTdvjgtZ03us2m7rSwDrkCo0fqY4OA8oWsc1IMuNwXJ5Vd16U6zQWuAJ1aTmDty2q8vNmuLHbQQc/qj1ivmq0a/EaBMHXZ+JOen/wCSSkatOhViv6lUyJwHc7SeeiqV+k7RVwsaHMGrp8cKh9Kd1Q7RoUlXsNtZVEsOmRG0HiFZU2muGaFCSSSQHV13S6qZOTfXktjY7Cyk3IaKWhTDRp3bkiV0ddDJHP8ABCL8vU0WSGy504ZkNkR2nbNVcZU8slUvEFzS0ZZ8PmgGeTW2y16j3Pc3EXEuMRmTwGxCbQwg5DPaD/a2d+13NfhcxtIj8VMEY+Mad3nvqOquOTwypuDxBz/VHyXZFtoi6syBpz9EzGxxC0tWwUnaTSI2OzZ3O2Ibb7sfTzIkbHDNp7wtWKi70Mv51itdOs3MNMPG9hycOceYC+jLvtYbWMdir127p2geR718ts6ozXsP2Z32bTZnUCZq2Yh1Pe6kdB3Zt72rM1wNHqN9WRtZpYZxDMObq3cZ+Sx9os9djzL8xr9RzW7sLg6m1w/EA6eJGaq3ld2McRtGv98lyzi30XxSin93RjKV6P0yxaTGWW2J8lWvG9HgQHSTlAyzO/z8lbv2yFkYgW59tgJHeNnJChZQXy50yMg2c+4arneRrhnYsEXyiuaMkudnOesxHfmu7HQzx5gaNG/mrlSyHdDd2/mdimsVkdUIawT6NjfuCk5OTpF1GMFyXLlsIdUDiMm9bmfw+efctO2jipPG9hA8Fxd1z4GYQZJzLjoOAG1GadOAOC7MUNsaPOz5N8uD5s+0a5BSrfEaIbU638iJI79fFZCy1MJjYdF6B9sFoi0U2jQsM8i/q94grz6mwyWldsekzk8k9raIy3d/eubNZhG4pwZEJySQNn9JgWLBWdReXN1Ou4jitXdN5isDlDhqOe4rI0amXWI1gA/JH7rpYWN/NUe1w/a32fFQzwTV+TcWH0kk68+yptjVlzufonpZqCzmZ5qVphXGc0aY6zjslV6jdDvVqOoeRPmuKjOqEgA1/XILRSMZPbm08dy8wNoexxa8ZgwQdQQvZtiyfTno3jZ8emOuO2B+IbxxCviyVwyc4+TI0bSCJ8Rt/tSUahb2XQDq3ItI4tKFM4GHJGsRrquvhk+i5bLAKoJYMLj+Gcj+wnQ/pK66FXobHbadQkhoOCps6jsnTyyP8QqVK0EngizbGLRTJH+Vni5uyd8b9mU5aZfAH0TdlXAC38IOIcA7PLk6fEIs0rzP7NOkwr0m0KgcKtFvw3GDDmjJuf5hAka5Ld2e04eW7coSjTN2W7TZWvBDhIOqw1vuo0ahiOGWo2LfMeCJGiHX5d3xWZZOGh+q582PeuOy+nzfTl+DEvqO0K21x3eKVICOs7rO5n6LJXLYy+0Bjh2Os4cjp4wFv2hT00KtsvrMl1FDwqN7WnAwgdp0gbxvMcB8lcc7Tis10hvFrGvquMMpg57IHoSfkuo4TwX7S7aKluqAdmmG0h/ESY73HwWdpvBAnUbfexd3hWNWo951e4uO3Nxnv1Vu8bgrWZlN9VuEVsUA6iI7W4mTlwXa41FIinyVSANdIMqJpMSOXilTqEZHZqnrPHL3qsmiW76Yc+Ng6zuW7x9VtuguGraHVHESzqsZwIguHATHeTuWRsPZqOG1vL3mtz0Su9hs1OqwYarCettMHNp/SRl5qGbopAN17klxLSADoNySJl+7mkuOkVoksbM+f9qerTgpwyHTx9+qmrDamBDHU/ifUqSswYVFVyAHL1Vt1OWpAU6dOTyXNq1De9XGN2KjUMvcdgEJ2MxnSPobimpQGfaczed49+Kw9polpIe3C4b/AKL3AaLP2+6adcQ8Z7HDtA81eGZrhknCzyynSIHFXLHaXNcHMOF7c/e/kiV+9HatmMmXMJkVB5Bw2IEWuGfoulST6JtUauy3Y61Ppvs7xSqE7yAHtBLcxmDlAPEcV6B0f6T1aRbRvGmaVTstrEfdvzyxPHVB8uS8u6M3oadWCYDoE6YXgyxw74ngSvcbrtbbRRDiAcQhwIEYhqCD496xJ1wx15QTpVi3Npmdmwq/Z7a12Wh3H5HahNGi1jcLRDdgGg5DYE7xKkaC9OytD3PAhzoBO+NPfJd16waJP+6DU7a9p1kbj9VDaKznmXeGz+JSAsvtbicXhw+hXmHTK+qtqrix2NvxWtP32XVP6XO0AGee+IzC29vs76owYjTYRDi3J5G4H8PF2u6NV3d930qLMFJgY0bAMzxJ1J4lbi0uRPky/RjoHRsv3h+8rajFmGcGZQSPzQDwCr/afdvxLE50dai5tTLdm13k4nuW2c1QW2zNqU3U36OaWnbk4Qe5NzbdsK4o+aquRBUrqeLcpLZZSxz6bu0xzmHm0kHzBXFAK5guXYyWvH6SvQegwmy/yPyWEuAfeQduIfNG+id+tszn0auTMWR1wnTPgRHgoZU2mkUhRs7NfVINio8Nc0uYR+1xaPEAHvSXmV81hUr1Ht7LnEjXRJS+ka3HttrHyd4aqzKgtjZbxHptUrdAomypX1HNW8cBVK46w5qxCQI7OQJQ6gJDjxCsW+ocIaNXGF2yhhYW7dUAV2/IqpZmSVdLIBncVDZGZSmMnq02uGFwBa7qkHivN+k/Ro2cl7BNInPLsHavS3iWHeM01Sm17CHZgxI2bNVqE3FmXGzxSjSxSNDBI4r1D7Kr2L2PpuOYg+ECeZkeCx3Sq4DZnhzBNJxyOfVJ2Hgn+z+3fBt1MEwKk0jzcDhn+UeK7OJxtElxwe4bfqmLo12Sh19X5RslPHWcB+Vv4nGCYaNui8f6W9Oq1rljZpUZ7LTm4Zjru25HTRZhjc+jMppHsNgvqz16j6dOq176YkgHYDBg7YI2cE9kvCjUqPpNqNNRnaYCMQnQkL50p2gtMtJbGhaSD3EKSx3hUpPFSm5zXgyHA5qz03pmfqH0i4JmtleedG/tNY6GWsYHafFaOqf3NHZPLLkvQLLaGPaH03BzXDItMg94UJQceyikmdEblG9u4qYuUeGeA9+awB4h9ot3/Ct9QjSqBVHM5O/1AnvWZcNoXqP2v2CadCuB2HGmf2vEie9v+peaVRkuiD4MMluer963KOsB45JdIKWGseMemXzVayuwu8CO5FOlbJqN/U3LuJ+qT+SGugSBP+wSXDXGNCU6fAz6EcZXNJ2Q5LhhUVF+YXnlyR7JeDuB+SkOxRud2j3LvFDZSGcM61QnY3qjmpAczyTUmwI7zzK4ounEgBrT2D4LmwdlNbz1AOKewDqoAkaInwUYyDpjL+lYdt4quWZO3/0ECIrZZG1aTmPEtdkeG4jkvJr2u91nqlumGC120iTBHEL2cUzGiy/Sa5/j0nQPvafWZxG0d6rintZmcbPML0t9StUNSq8vcTmSd5JgDYMzkqRP1ROaZ6lRuGDDagHWbnpUb+Nuv6hxgBVLXY3UyMQycJa4ZtcNJadvy2r1YNUcbXJXITJ/kmlbMiKJXJf1eyuxUahbvbq0/uacihseCJU7C2kA+vOI9ZlCYc4bDUP4GHZtdsyzSdVyM9W6M9PKdZgNpAokkMDiQGPdnOGcxpmdBIzWwdUnSI1Ead29fN1stbqrsTiMhAa0Q1rdjWNGQaN3qj3RbpnXsZDZ+JR203E5D9B/CfLguaeDzEpHJ7PVem1g+PYq7AJdhL2/uZ1mxzLY714dT0BXu9x37QtlPFScP1Md2mzvbtHHReL31YvgWitR2Me4D9pzZ/pIU4ccM2wcwdbmET6S5ss797Pk1DCesO9F78E2WgebfD/ZOXaBGdc0zlokuqdWBmktWI93FSMtmoXDKsOBjVKuJyUDHb9hXnHUXXv9SrVF2QQ6VdoHqoA6c/IlQ2Z2ZXVd2SisupSAe3mYG5SWQqK0ul0LuznNAErz9fqnYYDvewLit5jNdA9UnkfRAEVN5dBgju04SmqbCf2n+13SdkNM42juIHNJ7OqRr/RKyuyk+jzXp9dHw6jarezUmeDhr4jNZuzW1zBhIx0yZNN04TxH5XfqHpkvTumdl+JYjvZ1x/EifKfFeVP1XraWW6FPwcGVVIuvsAqAvs5LgAS6m7/IwAZnLtt1zGm0DbQoUC9wa0FziYAAklWrsslSo7qdXD1i8nCKYH4i/wDD6oxWvekQ6kOqXgNdaQ0B1Q54g9gEhhn8JnLrYpgXbaJIpEssumGpaBqcnU6J/TsfUG/sjZJEoRUqFxJJJJMknMknWSdUSY19lqB7qdKq0gxiHxKLx+kiMwYOwiM1NV6QlzS00LN1mlpc2kGukgguBB6ric5GhGWSVvwrHwBQudqP0+kbhE0bOYkCaZ0LgYjFBAgDuCYdIXgEfCowXNcYa4SWuLgcnZGSTPE70XL1+xUvYLsFvqUagfSeWvboR6EbRwKv3/fItVZtYtDXuY1tSOyXtkS3m3Dkdymd0jkPBs9A44GTCA1oD5DRORJdMzlHHIvZrVX+Ey0CzUAScFMFhGJojNrQcocO0T4RJlkdK2v2UgvFmRDhiH13oxeOdipEbKjh4gn6LkXo9jpNCn1ji6zXZ9UNnM59nXe6p+Yq5a7Wa1leS1jSyoIwNwiHSAOQ0Ck74NoxtQwSkpXszKZboVnu9p1KrbCkkvNR0kiv2fshJJJjObToo7DtSSTQHLf8jvexS09UkkASv+idnZPMeoSSS8AiGy/g5/VWK+p97SkksI3IE33/AOUf+x/oV47VSSXp6Lyceo7QVvQ4bHZg3IPxucBkHEOIBcBqQNpQMHT3uSSXZAgw/wBExidXY7NnwKj8JzbibEHCcpGwoENSmSRHth4OhqnO1JJaZkksTQajAcwXMBnb1hqvYumjAPgAAAAEADIADDAA3JJLg13xOjB8jF3uwfDYYEuf1uMDKd+pVeP/AAlf94/+r6lJJSx/BFX2zJvGZ5lMkkuokf/Z"/>
          <p:cNvSpPr>
            <a:spLocks noChangeAspect="1" noChangeArrowheads="1"/>
          </p:cNvSpPr>
          <p:nvPr/>
        </p:nvSpPr>
        <p:spPr bwMode="auto">
          <a:xfrm>
            <a:off x="460375" y="-1570038"/>
            <a:ext cx="29527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14" descr="data:image/jpeg;base64,/9j/4AAQSkZJRgABAQAAAQABAAD/2wCEAAkGBxQTEhUUExQWFRUWGBgUFxcVFxcXFxgYGBcWHRcdFRUYHCggGBolHBcVITEhJSkrLi4uGB8zODMsNygtLisBCgoKDg0OGhAQGiwkHyQsLCwsLCwsLCwsLCwsLCwsLCwsLCwsLCwsLCwsLCwsLCwsLCwsLCwsLCwsLCwsLCwsLP/AABEIAQIAwwMBIgACEQEDEQH/xAAcAAABBQEBAQAAAAAAAAAAAAAFAAEDBAYCBwj/xABCEAABAwEFBAgDCAECBAcAAAABAAIRAwQFEiExQVFhcQYiMoGRobHwE8HRByNCUmJyguEzovEUFZLiJDRTssLD0v/EABoBAAMBAQEBAAAAAAAAAAAAAAABAwIEBQb/xAAoEQACAgEEAgEEAgMAAAAAAAAAAQIRAwQSITFBUTITImGhFOEzQlL/2gAMAwEAAhEDEQA/APLwkiYYNy6w8FPeaoFpQiuFdYU94UCYTOpyjGFdBqW8KAjQdIJ4/Vdhp3I0UgEbwoDCkdx8F18E7j4IyArdlsDnnTLetw3SdJDUbM4LO7cfBd07E86NPgtxZbmB48Tp/aMULvYwaSumOmf+zNrEee0+j1YiSABxP0U9n6Ok9p0clvalDFrpsCiNlAV1ggjaxxMLarhdMUwXwJKF2y6qg1Y4HkvUbDYwMTtpyT2myAzKzLTxfQniR5Syi8ZFhnkpBSd+V3gVtLfdUZjL0Ql9MjIrjyQlDtE3CgGKLvynwK7FB35T4IxhT4VHeZpAf4Dtx8E4s7vynwReE8Jbx0BxRduPgn+Cdx8EXwpw1G8KQI+E7cfBOi2BJG8VAyF0AkugEhjALoBIBdAIAYLoBILoBIBoXTWzokAiF22bEfX6KuLHvlQ0rJ7tu6cz75I9Qs43ZblxSZGXsK/RZC9SMFFUi6VEjKUDcnFGVMwbYSetmiEqItkqzgUbWEnENNB9UAdfCjb5Ll7I95KTPmmDkAVajQQg142AO01R17NoVernPBKUU1TE1Zj3MgwU2FF7zsu0d6GQvIzY3CVeCDVHEJ4XcJQo2ZOMKeF3CUIAjwpKWEkrGCAF0AlC6AWxDAJ4TgLqEANCcBOAugEAPTZJjatBYKWFo3+80Ku2nMu2bOX9o3ZhOS9XBj2R/JWKou2ZkolTaFWoM0V1mQVyiGcdyTWZLoNVmx2V1RwaBr5cUDugbaKkEN368B/asscrdu6L1qZLoxjUluv/AEqkylCSkn0JST6O3N2qCo3grOFQvamMgxA8Cq1ob4+/Jd1mbQug4ObxGqAB9cSOIyPy98ECrU4cQtA/Ixx8QhN4shw8D8ly6qFwv0TmrRShPC6hNC8siNCdOnhADJl2AkgARCcBILoBMBoXSQC6hMBgEiNm9dAJ2DrjgJ9+CrhjumkNcsJWYRA7z8kYu1u1BLO7bv8Afvmj1lyAlesiyCLNg35lW2NVOhnz2q7iAE7vZKdmkT2egXuDWiSVs7qsbLOzrOaHHUkgdwnYvOm3g/PA4saRGWRPfquG0y4ySSfe0rydRrk3tiuCn8eU/NI9S/5hR/8AVp/9bfqh143XSrS5jmh+9pBB5x6rC/B19hV6lAjMZHZG5c8dZKLug/hNcqQctFlLCWuEe9h3KpVH+6HC31REuc4DQOM+E6IiysHtkaHyK9PTaqOZfkJY3HspWhm0d4VTFhOIabVcqugwqVYieeo48F1mCG2DPl6IbbDLeWXn/Y8Ffracsu7Z74IReIJp1GjUtMeB+cKeRfa0ZkRJ1hrVYqtOMbtdxnSPqtbc3+FnL5leK1RFxpWXITp06RkZJOkgAQuoSAXQC0AgE4CcBdAIAQCrudDncgPHVWVUtHaPEt9F0aX/ACGo9hSwtzaOZKO2epJ4D19+qA2F8Ynd3h7CK2DQDl4n+pXqFQzQdAnaVFeFq/Ds0PPd3KGpacIJ3ZDns+Z5BVGnFBXn67NS2LyXxR8hCxNzGvv2UVp1m5ZHx/pR2Gxy0b+cK6y7XQvIUWdloidnsMKMxEHxmVYZQcddif8A4EnYm4sZQtLGxEIdQtHw3QdDqi1ooZQQglpYSR6/VPHOUJKSMTVoIWh0iR7Cp181HYrTMs2tzHv3sTv2jdp8l9FiyLJFSRwtUyJ3Zz1GXPchF4VYa87mT5hFHv8Al6j6rNdI62GlU4ljPF0+gKMj4MSYK6QZimd//ajFy/4Wd/qUIv4RTpGffVRe5P8ACzvPmV4r7MP4l4JJ0kiY6SZJAAwBOAnhPC0AgE4ShdBACAVC3dse9qIBDLzfD2quGVTQIJ0n9Vo3ny9hGrK7bwJ8ch6FALOcmd/0+aNUn6DYT5N18g5euXRDedchzW7hiPf9AB4pqTKz+x1eZE9wUlKkKrnPORMkT5DwjwVRtBxqjHUcynEdXLrbJOoC8PLkU8jZ0bHRcfeltsxbip42/mGfoVp7m6VfEAkAb5Ofgsn0eut0u/4h74wkNIqPeXOxEggHs5YRG2J1V6pTLQ0kHFORIiQNc/DLis5Ipf0OEfZv6NpBBMa5lVbZfrKTZPKEPp20/CJ4IFOMOe6HEHIHTTbshRi22WlEhtXTE1HFrGE55bdu3cq1e8arT1mNAOeZj1XF+Wu0UMPw3tcHMkfDYHAOkdV2YwiCc41jLORBaLXWxNZVwPxtBOH8OWYc07piZV3GldHPy32xxbQKzXDQ9U9+XrCMVHZ+9izN4WTAwAZEz3bkfs9WQCdoB8Qu/Qz4cScyOu7XkfKViumdoh1Nm97nnk3qjzL1sK9SDyz99wK82vS2fHtRIMtb1W8QNT3kuPer55cUQyPgL3z/AI6W6P8A8o5cw+5Zy+ZQW/G/d0uH9I5c4+5Zy+a8l9jfxLieEkkiYkk8JIAGp0k4TAcJJBPCBDhB+kOTcQ1GaMKjfFLFTPJNewGuu0Ym03DTMehHoUaYJY46xTM/y/3Kw3Ry8MDjSdvlvMH6SvRLspfdPeRIIDB3CPU5DevUeRPHZVS4H6MDG3XPTkjP/LWggkTx3d25Z+53mi9wOwxy0Wta/HlsPvNeFkXJ6eKmiu6rTaIDZI3fPYAhNrql2uc5DcBuA2BHzYA1rnvPVGf080GsdBxqtc4QDJA9JQrfZuSV8BP4Z+HluQyw1yx2W3quGkjcVrxd0skHmBCyttpfDrkxLMifn9U9tBJplmrQYdJadYznxBzQ2pdgxSAc9SRr5ytVZrBIBBxDZwTXlQwjLPdz4obl2G2JiL8pwwHPvXdmyZTccsQPk4geUKO/SXAiNonmVBflsFnoMc6YgiOIjLgTJXZo3tds4M7pgPpdeXw6Lm/jq9UcG/i8sv5LJXDRl87lXvS3OrVC92p0GwDcERuJjmiQ0meC6J5Nzs429zDl/wDYp+9yM3P/AIWcvmUGv4dSn73Izc3+FnL5lcTKP4l1JOkkYEmXSZIVg9KEgF0FoY0LpME6BDrisyWkLsLqEAed3xRwVT4r1roW41rNTnYMRjPbGfnnvhYXpNd8jEBO1a/7MGxReATGkZTnEjLvXRjlaBBS8LJ13kDqxlw3czlKLXC8QC7xXVts8iYzOXvwUN3mGyM4C48q+49TTy+0I3l95ibsAjLihjaFXJo02EDPzRyz0mNpkuzJzceJ3Aqw23UPzsyyiRsKcYe2KWZdJFOiyvGHC2Y1xQ30lUK92Vs8QbB5haqlbKZEyOO7M792ioWq/wCgJBe3q8Z4HMLe2JlZZegTQqGlGZgQHTwylS3pa5b3K5QtFGuHFsEaAj1KH3rZcI8vfoozg0rLQyqT6oztnolzxP4nYjKEfasAyhS24nEHynvEN9hbOhY29UxMHUfhMHyOY71hvtQtGKjTZkXF2GOIEg+BHkuvGqiedqJXI8ysz2hwxZgblsbJf1JrQMLvL6qvcfRppAdUmfBHBcdLcfEpTa8E4peQHed6sqwGgiN/MfRaG5R9yzv/APcVGLlpbj4lXrPQDGhrdBopM02qpEoSSSSMCSTpIAHLpJJaAQTpBOgQgnSVevbqbCQ5wBGo5ppWBLXohwgq50Nd8IupT23CB75ygNa/qYMBrn8QBHiSqdC+nutDC0YQDLsxOWYBPyVseOV9C3I9lFLLdHV7hoT3hyo2Z0VIOmfDkiVB3xCCMwc44kCPIFWhYcZLgBGTRoNNT6BYyQ3dHThy7ewFa3CqXMkxERORjeNqoWTozJkBwmdxHqi1pu403yJI9+KK2CoRE7R5xr6+K542pVI7LW24GePRz9bgInsnTud7hVrT0die06ImGganLOStsK5HIQD84UJrYhA1zHdkQquvZhZJvwZqw0vhOYNDpHPeiV4jHAGwzlwifkpBd2MlxMR5FXhZQCARwniNM+XjmsQxyffQTyxXXZTqQ1jiBmZ4azE7xmvNukrm1LSGkTg2nWR1fkvT71Z90RtAk8sUHwyXktsxC2VA9uFwMxwcAQRvBmZ4rokqicEnbsJtbGidIJKAhwkEk6AGTp0kgEknCdAA1OkpaFnc8w0ErSQEacI/Y+jbjm8xyRiy3LTZ+EE8c1vZ7CgBYKDKWGpWgtc3IRMf3sXl9te51V7gCQ57jB3EmBrsEDuXqXS/pMyzNLKQa6qddIYN7o27gvLDXOvgunBCnZnJNNJIkqOBaQMuCFsBY8EEg7wYKs1a2cqOoNq6CR7d0LtbnWalWJmIaY1kB0znv95re2QQwaZycvLyheYfYvbA+nabIdYFenO/IO7gQw/yK9OuygSwFuY0ja07QeEhQyKmURJ/w4eTwgBV6tkGzaQO7b5Kw44HQcp9/JdurDZzUWkUjNrop07MTO7aOJ/sJWewwct3v1VylaO0O7+/BJlTPgltRp5ZCbZtDvnwz/pVagzz3Z/JR2i92MBLjEAuic4z2LH3nfFWs4hpwM4do8J2BDmkKMJSYZvS1y7CJlzS3LcYDj3f/JZr7X7FgZRtlMAPpOFCpucxzSWh2+HAx+9d3dTNKq10l2IgOkknMjTdvjgtZ03us2m7rSwDrkCo0fqY4OA8oWsc1IMuNwXJ5Vd16U6zQWuAJ1aTmDty2q8vNmuLHbQQc/qj1ivmq0a/EaBMHXZ+JOen/wCSSkatOhViv6lUyJwHc7SeeiqV+k7RVwsaHMGrp8cKh9Kd1Q7RoUlXsNtZVEsOmRG0HiFZU2muGaFCSSSQHV13S6qZOTfXktjY7Cyk3IaKWhTDRp3bkiV0ddDJHP8ABCL8vU0WSGy504ZkNkR2nbNVcZU8slUvEFzS0ZZ8PmgGeTW2y16j3Pc3EXEuMRmTwGxCbQwg5DPaD/a2d+13NfhcxtIj8VMEY+Mad3nvqOquOTwypuDxBz/VHyXZFtoi6syBpz9EzGxxC0tWwUnaTSI2OzZ3O2Ibb7sfTzIkbHDNp7wtWKi70Mv51itdOs3MNMPG9hycOceYC+jLvtYbWMdir127p2geR718ts6ozXsP2Z32bTZnUCZq2Yh1Pe6kdB3Zt72rM1wNHqN9WRtZpYZxDMObq3cZ+Sx9os9djzL8xr9RzW7sLg6m1w/EA6eJGaq3ld2McRtGv98lyzi30XxSin93RjKV6P0yxaTGWW2J8lWvG9HgQHSTlAyzO/z8lbv2yFkYgW59tgJHeNnJChZQXy50yMg2c+4arneRrhnYsEXyiuaMkudnOesxHfmu7HQzx5gaNG/mrlSyHdDd2/mdimsVkdUIawT6NjfuCk5OTpF1GMFyXLlsIdUDiMm9bmfw+efctO2jipPG9hA8Fxd1z4GYQZJzLjoOAG1GadOAOC7MUNsaPOz5N8uD5s+0a5BSrfEaIbU638iJI79fFZCy1MJjYdF6B9sFoi0U2jQsM8i/q94grz6mwyWldsekzk8k9raIy3d/eubNZhG4pwZEJySQNn9JgWLBWdReXN1Ou4jitXdN5isDlDhqOe4rI0amXWI1gA/JH7rpYWN/NUe1w/a32fFQzwTV+TcWH0kk68+yptjVlzufonpZqCzmZ5qVphXGc0aY6zjslV6jdDvVqOoeRPmuKjOqEgA1/XILRSMZPbm08dy8wNoexxa8ZgwQdQQvZtiyfTno3jZ8emOuO2B+IbxxCviyVwyc4+TI0bSCJ8Rt/tSUahb2XQDq3ItI4tKFM4GHJGsRrquvhk+i5bLAKoJYMLj+Gcj+wnQ/pK66FXobHbadQkhoOCps6jsnTyyP8QqVK0EngizbGLRTJH+Vni5uyd8b9mU5aZfAH0TdlXAC38IOIcA7PLk6fEIs0rzP7NOkwr0m0KgcKtFvw3GDDmjJuf5hAka5Ld2e04eW7coSjTN2W7TZWvBDhIOqw1vuo0ahiOGWo2LfMeCJGiHX5d3xWZZOGh+q582PeuOy+nzfTl+DEvqO0K21x3eKVICOs7rO5n6LJXLYy+0Bjh2Os4cjp4wFv2hT00KtsvrMl1FDwqN7WnAwgdp0gbxvMcB8lcc7Tis10hvFrGvquMMpg57IHoSfkuo4TwX7S7aKluqAdmmG0h/ESY73HwWdpvBAnUbfexd3hWNWo951e4uO3Nxnv1Vu8bgrWZlN9VuEVsUA6iI7W4mTlwXa41FIinyVSANdIMqJpMSOXilTqEZHZqnrPHL3qsmiW76Yc+Ng6zuW7x9VtuguGraHVHESzqsZwIguHATHeTuWRsPZqOG1vL3mtz0Su9hs1OqwYarCettMHNp/SRl5qGbopAN17klxLSADoNySJl+7mkuOkVoksbM+f9qerTgpwyHTx9+qmrDamBDHU/ifUqSswYVFVyAHL1Vt1OWpAU6dOTyXNq1De9XGN2KjUMvcdgEJ2MxnSPobimpQGfaczed49+Kw9polpIe3C4b/AKL3AaLP2+6adcQ8Z7HDtA81eGZrhknCzyynSIHFXLHaXNcHMOF7c/e/kiV+9HatmMmXMJkVB5Bw2IEWuGfoulST6JtUauy3Y61Ppvs7xSqE7yAHtBLcxmDlAPEcV6B0f6T1aRbRvGmaVTstrEfdvzyxPHVB8uS8u6M3oadWCYDoE6YXgyxw74ngSvcbrtbbRRDiAcQhwIEYhqCD496xJ1wx15QTpVi3Npmdmwq/Z7a12Wh3H5HahNGi1jcLRDdgGg5DYE7xKkaC9OytD3PAhzoBO+NPfJd16waJP+6DU7a9p1kbj9VDaKznmXeGz+JSAsvtbicXhw+hXmHTK+qtqrix2NvxWtP32XVP6XO0AGee+IzC29vs76owYjTYRDi3J5G4H8PF2u6NV3d930qLMFJgY0bAMzxJ1J4lbi0uRPky/RjoHRsv3h+8rajFmGcGZQSPzQDwCr/afdvxLE50dai5tTLdm13k4nuW2c1QW2zNqU3U36OaWnbk4Qe5NzbdsK4o+aquRBUrqeLcpLZZSxz6bu0xzmHm0kHzBXFAK5guXYyWvH6SvQegwmy/yPyWEuAfeQduIfNG+id+tszn0auTMWR1wnTPgRHgoZU2mkUhRs7NfVINio8Nc0uYR+1xaPEAHvSXmV81hUr1Ht7LnEjXRJS+ka3HttrHyd4aqzKgtjZbxHptUrdAomypX1HNW8cBVK46w5qxCQI7OQJQ6gJDjxCsW+ocIaNXGF2yhhYW7dUAV2/IqpZmSVdLIBncVDZGZSmMnq02uGFwBa7qkHivN+k/Ro2cl7BNInPLsHavS3iWHeM01Sm17CHZgxI2bNVqE3FmXGzxSjSxSNDBI4r1D7Kr2L2PpuOYg+ECeZkeCx3Sq4DZnhzBNJxyOfVJ2Hgn+z+3fBt1MEwKk0jzcDhn+UeK7OJxtElxwe4bfqmLo12Sh19X5RslPHWcB+Vv4nGCYaNui8f6W9Oq1rljZpUZ7LTm4Zjru25HTRZhjc+jMppHsNgvqz16j6dOq176YkgHYDBg7YI2cE9kvCjUqPpNqNNRnaYCMQnQkL50p2gtMtJbGhaSD3EKSx3hUpPFSm5zXgyHA5qz03pmfqH0i4JmtleedG/tNY6GWsYHafFaOqf3NHZPLLkvQLLaGPaH03BzXDItMg94UJQceyikmdEblG9u4qYuUeGeA9+awB4h9ot3/Ct9QjSqBVHM5O/1AnvWZcNoXqP2v2CadCuB2HGmf2vEie9v+peaVRkuiD4MMluer963KOsB45JdIKWGseMemXzVayuwu8CO5FOlbJqN/U3LuJ+qT+SGugSBP+wSXDXGNCU6fAz6EcZXNJ2Q5LhhUVF+YXnlyR7JeDuB+SkOxRud2j3LvFDZSGcM61QnY3qjmpAczyTUmwI7zzK4ounEgBrT2D4LmwdlNbz1AOKewDqoAkaInwUYyDpjL+lYdt4quWZO3/0ECIrZZG1aTmPEtdkeG4jkvJr2u91nqlumGC120iTBHEL2cUzGiy/Sa5/j0nQPvafWZxG0d6rintZmcbPML0t9StUNSq8vcTmSd5JgDYMzkqRP1ROaZ6lRuGDDagHWbnpUb+Nuv6hxgBVLXY3UyMQycJa4ZtcNJadvy2r1YNUcbXJXITJ/kmlbMiKJXJf1eyuxUahbvbq0/uacihseCJU7C2kA+vOI9ZlCYc4bDUP4GHZtdsyzSdVyM9W6M9PKdZgNpAokkMDiQGPdnOGcxpmdBIzWwdUnSI1Ead29fN1stbqrsTiMhAa0Q1rdjWNGQaN3qj3RbpnXsZDZ+JR203E5D9B/CfLguaeDzEpHJ7PVem1g+PYq7AJdhL2/uZ1mxzLY714dT0BXu9x37QtlPFScP1Md2mzvbtHHReL31YvgWitR2Me4D9pzZ/pIU4ccM2wcwdbmET6S5ss797Pk1DCesO9F78E2WgebfD/ZOXaBGdc0zlokuqdWBmktWI93FSMtmoXDKsOBjVKuJyUDHb9hXnHUXXv9SrVF2QQ6VdoHqoA6c/IlQ2Z2ZXVd2SisupSAe3mYG5SWQqK0ul0LuznNAErz9fqnYYDvewLit5jNdA9UnkfRAEVN5dBgju04SmqbCf2n+13SdkNM42juIHNJ7OqRr/RKyuyk+jzXp9dHw6jarezUmeDhr4jNZuzW1zBhIx0yZNN04TxH5XfqHpkvTumdl+JYjvZ1x/EifKfFeVP1XraWW6FPwcGVVIuvsAqAvs5LgAS6m7/IwAZnLtt1zGm0DbQoUC9wa0FziYAAklWrsslSo7qdXD1i8nCKYH4i/wDD6oxWvekQ6kOqXgNdaQ0B1Q54g9gEhhn8JnLrYpgXbaJIpEssumGpaBqcnU6J/TsfUG/sjZJEoRUqFxJJJJMknMknWSdUSY19lqB7qdKq0gxiHxKLx+kiMwYOwiM1NV6QlzS00LN1mlpc2kGukgguBB6ric5GhGWSVvwrHwBQudqP0+kbhE0bOYkCaZ0LgYjFBAgDuCYdIXgEfCowXNcYa4SWuLgcnZGSTPE70XL1+xUvYLsFvqUagfSeWvboR6EbRwKv3/fItVZtYtDXuY1tSOyXtkS3m3Dkdymd0jkPBs9A44GTCA1oD5DRORJdMzlHHIvZrVX+Ey0CzUAScFMFhGJojNrQcocO0T4RJlkdK2v2UgvFmRDhiH13oxeOdipEbKjh4gn6LkXo9jpNCn1ji6zXZ9UNnM59nXe6p+Yq5a7Wa1leS1jSyoIwNwiHSAOQ0Ck74NoxtQwSkpXszKZboVnu9p1KrbCkkvNR0kiv2fshJJJjObToo7DtSSTQHLf8jvexS09UkkASv+idnZPMeoSSS8AiGy/g5/VWK+p97SkksI3IE33/AOUf+x/oV47VSSXp6Lyceo7QVvQ4bHZg3IPxucBkHEOIBcBqQNpQMHT3uSSXZAgw/wBExidXY7NnwKj8JzbibEHCcpGwoENSmSRHth4OhqnO1JJaZkksTQajAcwXMBnb1hqvYumjAPgAAAAEADIADDAA3JJLg13xOjB8jF3uwfDYYEuf1uMDKd+pVeP/AAlf94/+r6lJJSx/BFX2zJvGZ5lMkkuokf/Z"/>
          <p:cNvSpPr>
            <a:spLocks noChangeAspect="1" noChangeArrowheads="1"/>
          </p:cNvSpPr>
          <p:nvPr/>
        </p:nvSpPr>
        <p:spPr bwMode="auto">
          <a:xfrm>
            <a:off x="612775" y="-1417638"/>
            <a:ext cx="29527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AutoShape 16" descr="data:image/jpeg;base64,/9j/4AAQSkZJRgABAQAAAQABAAD/2wCEAAkGBxQTEhUUExQWFRUWGBgUFxcVFxcXFxgYGBcWHRcdFRUYHCggGBolHBcVITEhJSkrLi4uGB8zODMsNygtLisBCgoKDg0OGhAQGiwkHyQsLCwsLCwsLCwsLCwsLCwsLCwsLCwsLCwsLCwsLCwsLCwsLCwsLCwsLCwsLCwsLCwsLP/AABEIAQIAwwMBIgACEQEDEQH/xAAcAAABBQEBAQAAAAAAAAAAAAAFAAEDBAYCBwj/xABCEAABAwEFBAgDCAECBAcAAAABAAIRAwQFEiExQVFhcQYiMoGRobHwE8HRByNCUmJyguEzovEUFZLiJDRTssLD0v/EABoBAAMBAQEBAAAAAAAAAAAAAAABAwIEBQb/xAAoEQACAgEEAgEEAgMAAAAAAAAAAQIRAwQSITFBUTITImGhFOEzQlL/2gAMAwEAAhEDEQA/APLwkiYYNy6w8FPeaoFpQiuFdYU94UCYTOpyjGFdBqW8KAjQdIJ4/Vdhp3I0UgEbwoDCkdx8F18E7j4IyArdlsDnnTLetw3SdJDUbM4LO7cfBd07E86NPgtxZbmB48Tp/aMULvYwaSumOmf+zNrEee0+j1YiSABxP0U9n6Ok9p0clvalDFrpsCiNlAV1ggjaxxMLarhdMUwXwJKF2y6qg1Y4HkvUbDYwMTtpyT2myAzKzLTxfQniR5Syi8ZFhnkpBSd+V3gVtLfdUZjL0Ql9MjIrjyQlDtE3CgGKLvynwK7FB35T4IxhT4VHeZpAf4Dtx8E4s7vynwReE8Jbx0BxRduPgn+Cdx8EXwpw1G8KQI+E7cfBOi2BJG8VAyF0AkugEhjALoBIBdAIAYLoBILoBIBoXTWzokAiF22bEfX6KuLHvlQ0rJ7tu6cz75I9Qs43ZblxSZGXsK/RZC9SMFFUi6VEjKUDcnFGVMwbYSetmiEqItkqzgUbWEnENNB9UAdfCjb5Ll7I95KTPmmDkAVajQQg142AO01R17NoVernPBKUU1TE1Zj3MgwU2FF7zsu0d6GQvIzY3CVeCDVHEJ4XcJQo2ZOMKeF3CUIAjwpKWEkrGCAF0AlC6AWxDAJ4TgLqEANCcBOAugEAPTZJjatBYKWFo3+80Ku2nMu2bOX9o3ZhOS9XBj2R/JWKou2ZkolTaFWoM0V1mQVyiGcdyTWZLoNVmx2V1RwaBr5cUDugbaKkEN368B/asscrdu6L1qZLoxjUluv/AEqkylCSkn0JST6O3N2qCo3grOFQvamMgxA8Cq1ob4+/Jd1mbQug4ObxGqAB9cSOIyPy98ECrU4cQtA/Ixx8QhN4shw8D8ly6qFwv0TmrRShPC6hNC8siNCdOnhADJl2AkgARCcBILoBMBoXSQC6hMBgEiNm9dAJ2DrjgJ9+CrhjumkNcsJWYRA7z8kYu1u1BLO7bv8Afvmj1lyAlesiyCLNg35lW2NVOhnz2q7iAE7vZKdmkT2egXuDWiSVs7qsbLOzrOaHHUkgdwnYvOm3g/PA4saRGWRPfquG0y4ySSfe0rydRrk3tiuCn8eU/NI9S/5hR/8AVp/9bfqh143XSrS5jmh+9pBB5x6rC/B19hV6lAjMZHZG5c8dZKLug/hNcqQctFlLCWuEe9h3KpVH+6HC31REuc4DQOM+E6IiysHtkaHyK9PTaqOZfkJY3HspWhm0d4VTFhOIabVcqugwqVYieeo48F1mCG2DPl6IbbDLeWXn/Y8Ffracsu7Z74IReIJp1GjUtMeB+cKeRfa0ZkRJ1hrVYqtOMbtdxnSPqtbc3+FnL5leK1RFxpWXITp06RkZJOkgAQuoSAXQC0AgE4CcBdAIAQCrudDncgPHVWVUtHaPEt9F0aX/ACGo9hSwtzaOZKO2epJ4D19+qA2F8Ynd3h7CK2DQDl4n+pXqFQzQdAnaVFeFq/Ds0PPd3KGpacIJ3ZDns+Z5BVGnFBXn67NS2LyXxR8hCxNzGvv2UVp1m5ZHx/pR2Gxy0b+cK6y7XQvIUWdloidnsMKMxEHxmVYZQcddif8A4EnYm4sZQtLGxEIdQtHw3QdDqi1ooZQQglpYSR6/VPHOUJKSMTVoIWh0iR7Cp181HYrTMs2tzHv3sTv2jdp8l9FiyLJFSRwtUyJ3Zz1GXPchF4VYa87mT5hFHv8Al6j6rNdI62GlU4ljPF0+gKMj4MSYK6QZimd//ajFy/4Wd/qUIv4RTpGffVRe5P8ACzvPmV4r7MP4l4JJ0kiY6SZJAAwBOAnhPC0AgE4ShdBACAVC3dse9qIBDLzfD2quGVTQIJ0n9Vo3ny9hGrK7bwJ8ch6FALOcmd/0+aNUn6DYT5N18g5euXRDedchzW7hiPf9AB4pqTKz+x1eZE9wUlKkKrnPORMkT5DwjwVRtBxqjHUcynEdXLrbJOoC8PLkU8jZ0bHRcfeltsxbip42/mGfoVp7m6VfEAkAb5Ofgsn0eut0u/4h74wkNIqPeXOxEggHs5YRG2J1V6pTLQ0kHFORIiQNc/DLis5Ipf0OEfZv6NpBBMa5lVbZfrKTZPKEPp20/CJ4IFOMOe6HEHIHTTbshRi22WlEhtXTE1HFrGE55bdu3cq1e8arT1mNAOeZj1XF+Wu0UMPw3tcHMkfDYHAOkdV2YwiCc41jLORBaLXWxNZVwPxtBOH8OWYc07piZV3GldHPy32xxbQKzXDQ9U9+XrCMVHZ+9izN4WTAwAZEz3bkfs9WQCdoB8Qu/Qz4cScyOu7XkfKViumdoh1Nm97nnk3qjzL1sK9SDyz99wK82vS2fHtRIMtb1W8QNT3kuPer55cUQyPgL3z/AI6W6P8A8o5cw+5Zy+ZQW/G/d0uH9I5c4+5Zy+a8l9jfxLieEkkiYkk8JIAGp0k4TAcJJBPCBDhB+kOTcQ1GaMKjfFLFTPJNewGuu0Ym03DTMehHoUaYJY46xTM/y/3Kw3Ry8MDjSdvlvMH6SvRLspfdPeRIIDB3CPU5DevUeRPHZVS4H6MDG3XPTkjP/LWggkTx3d25Z+53mi9wOwxy0Wta/HlsPvNeFkXJ6eKmiu6rTaIDZI3fPYAhNrql2uc5DcBuA2BHzYA1rnvPVGf080GsdBxqtc4QDJA9JQrfZuSV8BP4Z+HluQyw1yx2W3quGkjcVrxd0skHmBCyttpfDrkxLMifn9U9tBJplmrQYdJadYznxBzQ2pdgxSAc9SRr5ytVZrBIBBxDZwTXlQwjLPdz4obl2G2JiL8pwwHPvXdmyZTccsQPk4geUKO/SXAiNonmVBflsFnoMc6YgiOIjLgTJXZo3tds4M7pgPpdeXw6Lm/jq9UcG/i8sv5LJXDRl87lXvS3OrVC92p0GwDcERuJjmiQ0meC6J5Nzs429zDl/wDYp+9yM3P/AIWcvmUGv4dSn73Izc3+FnL5lcTKP4l1JOkkYEmXSZIVg9KEgF0FoY0LpME6BDrisyWkLsLqEAed3xRwVT4r1roW41rNTnYMRjPbGfnnvhYXpNd8jEBO1a/7MGxReATGkZTnEjLvXRjlaBBS8LJ13kDqxlw3czlKLXC8QC7xXVts8iYzOXvwUN3mGyM4C48q+49TTy+0I3l95ibsAjLihjaFXJo02EDPzRyz0mNpkuzJzceJ3Aqw23UPzsyyiRsKcYe2KWZdJFOiyvGHC2Y1xQ30lUK92Vs8QbB5haqlbKZEyOO7M792ioWq/wCgJBe3q8Z4HMLe2JlZZegTQqGlGZgQHTwylS3pa5b3K5QtFGuHFsEaAj1KH3rZcI8vfoozg0rLQyqT6oztnolzxP4nYjKEfasAyhS24nEHynvEN9hbOhY29UxMHUfhMHyOY71hvtQtGKjTZkXF2GOIEg+BHkuvGqiedqJXI8ysz2hwxZgblsbJf1JrQMLvL6qvcfRppAdUmfBHBcdLcfEpTa8E4peQHed6sqwGgiN/MfRaG5R9yzv/APcVGLlpbj4lXrPQDGhrdBopM02qpEoSSSSMCSTpIAHLpJJaAQTpBOgQgnSVevbqbCQ5wBGo5ppWBLXohwgq50Nd8IupT23CB75ygNa/qYMBrn8QBHiSqdC+nutDC0YQDLsxOWYBPyVseOV9C3I9lFLLdHV7hoT3hyo2Z0VIOmfDkiVB3xCCMwc44kCPIFWhYcZLgBGTRoNNT6BYyQ3dHThy7ewFa3CqXMkxERORjeNqoWTozJkBwmdxHqi1pu403yJI9+KK2CoRE7R5xr6+K542pVI7LW24GePRz9bgInsnTud7hVrT0die06ImGganLOStsK5HIQD84UJrYhA1zHdkQquvZhZJvwZqw0vhOYNDpHPeiV4jHAGwzlwifkpBd2MlxMR5FXhZQCARwniNM+XjmsQxyffQTyxXXZTqQ1jiBmZ4azE7xmvNukrm1LSGkTg2nWR1fkvT71Z90RtAk8sUHwyXktsxC2VA9uFwMxwcAQRvBmZ4rokqicEnbsJtbGidIJKAhwkEk6AGTp0kgEknCdAA1OkpaFnc8w0ErSQEacI/Y+jbjm8xyRiy3LTZ+EE8c1vZ7CgBYKDKWGpWgtc3IRMf3sXl9te51V7gCQ57jB3EmBrsEDuXqXS/pMyzNLKQa6qddIYN7o27gvLDXOvgunBCnZnJNNJIkqOBaQMuCFsBY8EEg7wYKs1a2cqOoNq6CR7d0LtbnWalWJmIaY1kB0znv95re2QQwaZycvLyheYfYvbA+nabIdYFenO/IO7gQw/yK9OuygSwFuY0ja07QeEhQyKmURJ/w4eTwgBV6tkGzaQO7b5Kw44HQcp9/JdurDZzUWkUjNrop07MTO7aOJ/sJWewwct3v1VylaO0O7+/BJlTPgltRp5ZCbZtDvnwz/pVagzz3Z/JR2i92MBLjEAuic4z2LH3nfFWs4hpwM4do8J2BDmkKMJSYZvS1y7CJlzS3LcYDj3f/JZr7X7FgZRtlMAPpOFCpucxzSWh2+HAx+9d3dTNKq10l2IgOkknMjTdvjgtZ03us2m7rSwDrkCo0fqY4OA8oWsc1IMuNwXJ5Vd16U6zQWuAJ1aTmDty2q8vNmuLHbQQc/qj1ivmq0a/EaBMHXZ+JOen/wCSSkatOhViv6lUyJwHc7SeeiqV+k7RVwsaHMGrp8cKh9Kd1Q7RoUlXsNtZVEsOmRG0HiFZU2muGaFCSSSQHV13S6qZOTfXktjY7Cyk3IaKWhTDRp3bkiV0ddDJHP8ABCL8vU0WSGy504ZkNkR2nbNVcZU8slUvEFzS0ZZ8PmgGeTW2y16j3Pc3EXEuMRmTwGxCbQwg5DPaD/a2d+13NfhcxtIj8VMEY+Mad3nvqOquOTwypuDxBz/VHyXZFtoi6syBpz9EzGxxC0tWwUnaTSI2OzZ3O2Ibb7sfTzIkbHDNp7wtWKi70Mv51itdOs3MNMPG9hycOceYC+jLvtYbWMdir127p2geR718ts6ozXsP2Z32bTZnUCZq2Yh1Pe6kdB3Zt72rM1wNHqN9WRtZpYZxDMObq3cZ+Sx9os9djzL8xr9RzW7sLg6m1w/EA6eJGaq3ld2McRtGv98lyzi30XxSin93RjKV6P0yxaTGWW2J8lWvG9HgQHSTlAyzO/z8lbv2yFkYgW59tgJHeNnJChZQXy50yMg2c+4arneRrhnYsEXyiuaMkudnOesxHfmu7HQzx5gaNG/mrlSyHdDd2/mdimsVkdUIawT6NjfuCk5OTpF1GMFyXLlsIdUDiMm9bmfw+efctO2jipPG9hA8Fxd1z4GYQZJzLjoOAG1GadOAOC7MUNsaPOz5N8uD5s+0a5BSrfEaIbU638iJI79fFZCy1MJjYdF6B9sFoi0U2jQsM8i/q94grz6mwyWldsekzk8k9raIy3d/eubNZhG4pwZEJySQNn9JgWLBWdReXN1Ou4jitXdN5isDlDhqOe4rI0amXWI1gA/JH7rpYWN/NUe1w/a32fFQzwTV+TcWH0kk68+yptjVlzufonpZqCzmZ5qVphXGc0aY6zjslV6jdDvVqOoeRPmuKjOqEgA1/XILRSMZPbm08dy8wNoexxa8ZgwQdQQvZtiyfTno3jZ8emOuO2B+IbxxCviyVwyc4+TI0bSCJ8Rt/tSUahb2XQDq3ItI4tKFM4GHJGsRrquvhk+i5bLAKoJYMLj+Gcj+wnQ/pK66FXobHbadQkhoOCps6jsnTyyP8QqVK0EngizbGLRTJH+Vni5uyd8b9mU5aZfAH0TdlXAC38IOIcA7PLk6fEIs0rzP7NOkwr0m0KgcKtFvw3GDDmjJuf5hAka5Ld2e04eW7coSjTN2W7TZWvBDhIOqw1vuo0ahiOGWo2LfMeCJGiHX5d3xWZZOGh+q582PeuOy+nzfTl+DEvqO0K21x3eKVICOs7rO5n6LJXLYy+0Bjh2Os4cjp4wFv2hT00KtsvrMl1FDwqN7WnAwgdp0gbxvMcB8lcc7Tis10hvFrGvquMMpg57IHoSfkuo4TwX7S7aKluqAdmmG0h/ESY73HwWdpvBAnUbfexd3hWNWo951e4uO3Nxnv1Vu8bgrWZlN9VuEVsUA6iI7W4mTlwXa41FIinyVSANdIMqJpMSOXilTqEZHZqnrPHL3qsmiW76Yc+Ng6zuW7x9VtuguGraHVHESzqsZwIguHATHeTuWRsPZqOG1vL3mtz0Su9hs1OqwYarCettMHNp/SRl5qGbopAN17klxLSADoNySJl+7mkuOkVoksbM+f9qerTgpwyHTx9+qmrDamBDHU/ifUqSswYVFVyAHL1Vt1OWpAU6dOTyXNq1De9XGN2KjUMvcdgEJ2MxnSPobimpQGfaczed49+Kw9polpIe3C4b/AKL3AaLP2+6adcQ8Z7HDtA81eGZrhknCzyynSIHFXLHaXNcHMOF7c/e/kiV+9HatmMmXMJkVB5Bw2IEWuGfoulST6JtUauy3Y61Ppvs7xSqE7yAHtBLcxmDlAPEcV6B0f6T1aRbRvGmaVTstrEfdvzyxPHVB8uS8u6M3oadWCYDoE6YXgyxw74ngSvcbrtbbRRDiAcQhwIEYhqCD496xJ1wx15QTpVi3Npmdmwq/Z7a12Wh3H5HahNGi1jcLRDdgGg5DYE7xKkaC9OytD3PAhzoBO+NPfJd16waJP+6DU7a9p1kbj9VDaKznmXeGz+JSAsvtbicXhw+hXmHTK+qtqrix2NvxWtP32XVP6XO0AGee+IzC29vs76owYjTYRDi3J5G4H8PF2u6NV3d930qLMFJgY0bAMzxJ1J4lbi0uRPky/RjoHRsv3h+8rajFmGcGZQSPzQDwCr/afdvxLE50dai5tTLdm13k4nuW2c1QW2zNqU3U36OaWnbk4Qe5NzbdsK4o+aquRBUrqeLcpLZZSxz6bu0xzmHm0kHzBXFAK5guXYyWvH6SvQegwmy/yPyWEuAfeQduIfNG+id+tszn0auTMWR1wnTPgRHgoZU2mkUhRs7NfVINio8Nc0uYR+1xaPEAHvSXmV81hUr1Ht7LnEjXRJS+ka3HttrHyd4aqzKgtjZbxHptUrdAomypX1HNW8cBVK46w5qxCQI7OQJQ6gJDjxCsW+ocIaNXGF2yhhYW7dUAV2/IqpZmSVdLIBncVDZGZSmMnq02uGFwBa7qkHivN+k/Ro2cl7BNInPLsHavS3iWHeM01Sm17CHZgxI2bNVqE3FmXGzxSjSxSNDBI4r1D7Kr2L2PpuOYg+ECeZkeCx3Sq4DZnhzBNJxyOfVJ2Hgn+z+3fBt1MEwKk0jzcDhn+UeK7OJxtElxwe4bfqmLo12Sh19X5RslPHWcB+Vv4nGCYaNui8f6W9Oq1rljZpUZ7LTm4Zjru25HTRZhjc+jMppHsNgvqz16j6dOq176YkgHYDBg7YI2cE9kvCjUqPpNqNNRnaYCMQnQkL50p2gtMtJbGhaSD3EKSx3hUpPFSm5zXgyHA5qz03pmfqH0i4JmtleedG/tNY6GWsYHafFaOqf3NHZPLLkvQLLaGPaH03BzXDItMg94UJQceyikmdEblG9u4qYuUeGeA9+awB4h9ot3/Ct9QjSqBVHM5O/1AnvWZcNoXqP2v2CadCuB2HGmf2vEie9v+peaVRkuiD4MMluer963KOsB45JdIKWGseMemXzVayuwu8CO5FOlbJqN/U3LuJ+qT+SGugSBP+wSXDXGNCU6fAz6EcZXNJ2Q5LhhUVF+YXnlyR7JeDuB+SkOxRud2j3LvFDZSGcM61QnY3qjmpAczyTUmwI7zzK4ounEgBrT2D4LmwdlNbz1AOKewDqoAkaInwUYyDpjL+lYdt4quWZO3/0ECIrZZG1aTmPEtdkeG4jkvJr2u91nqlumGC120iTBHEL2cUzGiy/Sa5/j0nQPvafWZxG0d6rintZmcbPML0t9StUNSq8vcTmSd5JgDYMzkqRP1ROaZ6lRuGDDagHWbnpUb+Nuv6hxgBVLXY3UyMQycJa4ZtcNJadvy2r1YNUcbXJXITJ/kmlbMiKJXJf1eyuxUahbvbq0/uacihseCJU7C2kA+vOI9ZlCYc4bDUP4GHZtdsyzSdVyM9W6M9PKdZgNpAokkMDiQGPdnOGcxpmdBIzWwdUnSI1Ead29fN1stbqrsTiMhAa0Q1rdjWNGQaN3qj3RbpnXsZDZ+JR203E5D9B/CfLguaeDzEpHJ7PVem1g+PYq7AJdhL2/uZ1mxzLY714dT0BXu9x37QtlPFScP1Md2mzvbtHHReL31YvgWitR2Me4D9pzZ/pIU4ccM2wcwdbmET6S5ss797Pk1DCesO9F78E2WgebfD/ZOXaBGdc0zlokuqdWBmktWI93FSMtmoXDKsOBjVKuJyUDHb9hXnHUXXv9SrVF2QQ6VdoHqoA6c/IlQ2Z2ZXVd2SisupSAe3mYG5SWQqK0ul0LuznNAErz9fqnYYDvewLit5jNdA9UnkfRAEVN5dBgju04SmqbCf2n+13SdkNM42juIHNJ7OqRr/RKyuyk+jzXp9dHw6jarezUmeDhr4jNZuzW1zBhIx0yZNN04TxH5XfqHpkvTumdl+JYjvZ1x/EifKfFeVP1XraWW6FPwcGVVIuvsAqAvs5LgAS6m7/IwAZnLtt1zGm0DbQoUC9wa0FziYAAklWrsslSo7qdXD1i8nCKYH4i/wDD6oxWvekQ6kOqXgNdaQ0B1Q54g9gEhhn8JnLrYpgXbaJIpEssumGpaBqcnU6J/TsfUG/sjZJEoRUqFxJJJJMknMknWSdUSY19lqB7qdKq0gxiHxKLx+kiMwYOwiM1NV6QlzS00LN1mlpc2kGukgguBB6ric5GhGWSVvwrHwBQudqP0+kbhE0bOYkCaZ0LgYjFBAgDuCYdIXgEfCowXNcYa4SWuLgcnZGSTPE70XL1+xUvYLsFvqUagfSeWvboR6EbRwKv3/fItVZtYtDXuY1tSOyXtkS3m3Dkdymd0jkPBs9A44GTCA1oD5DRORJdMzlHHIvZrVX+Ey0CzUAScFMFhGJojNrQcocO0T4RJlkdK2v2UgvFmRDhiH13oxeOdipEbKjh4gn6LkXo9jpNCn1ji6zXZ9UNnM59nXe6p+Yq5a7Wa1leS1jSyoIwNwiHSAOQ0Ck74NoxtQwSkpXszKZboVnu9p1KrbCkkvNR0kiv2fshJJJjObToo7DtSSTQHLf8jvexS09UkkASv+idnZPMeoSSS8AiGy/g5/VWK+p97SkksI3IE33/AOUf+x/oV47VSSXp6Lyceo7QVvQ4bHZg3IPxucBkHEOIBcBqQNpQMHT3uSSXZAgw/wBExidXY7NnwKj8JzbibEHCcpGwoENSmSRHth4OhqnO1JJaZkksTQajAcwXMBnb1hqvYumjAPgAAAAEADIADDAA3JJLg13xOjB8jF3uwfDYYEuf1uMDKd+pVeP/AAlf94/+r6lJJSx/BFX2zJvGZ5lMkkuokf/Z"/>
          <p:cNvSpPr>
            <a:spLocks noChangeAspect="1" noChangeArrowheads="1"/>
          </p:cNvSpPr>
          <p:nvPr/>
        </p:nvSpPr>
        <p:spPr bwMode="auto">
          <a:xfrm>
            <a:off x="765175" y="-1265238"/>
            <a:ext cx="29527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97964"/>
            <a:ext cx="4045205" cy="303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0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219200"/>
          </a:xfrm>
        </p:spPr>
        <p:txBody>
          <a:bodyPr/>
          <a:lstStyle/>
          <a:p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AnmolUbhri" pitchFamily="2" charset="0"/>
              </a:rPr>
              <a:t>ivSw vsqU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AnmolUbhri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57200" y="1143001"/>
            <a:ext cx="76200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nmolUbhri" pitchFamily="2" charset="0"/>
              </a:rPr>
              <a:t>JnW dy pwxI nwtk ivc keI iviSAw nMU ilAw igAw hY jo ies pRkwr hn:-</a:t>
            </a:r>
            <a:endParaRPr lang="en-US" dirty="0">
              <a:latin typeface="AnmolUbhri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76200" y="2209800"/>
            <a:ext cx="8610600" cy="4495800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rgbClr val="FF0000"/>
                </a:solidFill>
                <a:latin typeface="AnmolUbhri" pitchFamily="2" charset="0"/>
              </a:rPr>
              <a:t>s</a:t>
            </a:r>
            <a:r>
              <a:rPr lang="en-US" sz="5400" b="1" u="sng" dirty="0" smtClean="0">
                <a:solidFill>
                  <a:srgbClr val="FF0000"/>
                </a:solidFill>
                <a:latin typeface="AnmolUbhri" pitchFamily="2" charset="0"/>
              </a:rPr>
              <a:t>mwijk p`K:-</a:t>
            </a:r>
            <a:endParaRPr lang="en-US" b="1" u="sng" dirty="0" smtClean="0">
              <a:solidFill>
                <a:srgbClr val="FF0000"/>
              </a:solidFill>
              <a:latin typeface="AnmolUbhri" pitchFamily="2" charset="0"/>
            </a:endParaRPr>
          </a:p>
          <a:p>
            <a:pPr marL="0" indent="0">
              <a:buNone/>
            </a:pPr>
            <a:endParaRPr lang="en-US" dirty="0">
              <a:latin typeface="AnmolUbhri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AnmolUbhri" pitchFamily="2" charset="0"/>
              </a:rPr>
              <a:t>   </a:t>
            </a:r>
            <a:r>
              <a:rPr lang="en-US" sz="2800" dirty="0">
                <a:solidFill>
                  <a:srgbClr val="7030A0"/>
                </a:solidFill>
                <a:latin typeface="AnmolUbhri" pitchFamily="2" charset="0"/>
              </a:rPr>
              <a:t>ies nwtk ivc Awm smwijk jIvn nMU pyS kIqw igAw hY ies nwtk ivc AOrq leI Bu`K qy Awpxw Gr vswaux dI ieC`w pRgt </a:t>
            </a:r>
            <a:r>
              <a:rPr lang="en-US" sz="2800" dirty="0" smtClean="0">
                <a:solidFill>
                  <a:srgbClr val="7030A0"/>
                </a:solidFill>
                <a:latin typeface="AnmolUbhri" pitchFamily="2" charset="0"/>
              </a:rPr>
              <a:t>kIqw  </a:t>
            </a:r>
            <a:r>
              <a:rPr lang="en-US" sz="2800" dirty="0">
                <a:solidFill>
                  <a:srgbClr val="7030A0"/>
                </a:solidFill>
                <a:latin typeface="AnmolUbhri" pitchFamily="2" charset="0"/>
              </a:rPr>
              <a:t>igAw hY,Aqy pyNfU jIvn ivc mu`l ilAwNdI geI AOrq dw smwj ivc kI sQwn huMdw hY ies siQqI nMU pyNS </a:t>
            </a:r>
            <a:r>
              <a:rPr lang="en-US" sz="2800" dirty="0" smtClean="0">
                <a:solidFill>
                  <a:srgbClr val="7030A0"/>
                </a:solidFill>
                <a:latin typeface="AnmolUbhri" pitchFamily="2" charset="0"/>
              </a:rPr>
              <a:t>kIqw [ies nwvl ivc auhnW lokW dI mwniskqw nMU vI pyS kIqw igAw jo Awpxw vS clwaux leI mu`l dI qINvI ilAwaux vI iqAwr rihMdy hn[  </a:t>
            </a:r>
            <a:endParaRPr lang="en-US" sz="2800" dirty="0">
              <a:solidFill>
                <a:srgbClr val="7030A0"/>
              </a:solidFill>
              <a:latin typeface="AnmolUbhri" pitchFamily="2" charset="0"/>
            </a:endParaRPr>
          </a:p>
          <a:p>
            <a:pPr marL="0" indent="0">
              <a:buNone/>
            </a:pPr>
            <a:endParaRPr lang="en-US" dirty="0">
              <a:latin typeface="GurbaniAkharThick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4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accent5"/>
                </a:solidFill>
                <a:latin typeface="AnmolUbhri" pitchFamily="2" charset="0"/>
              </a:rPr>
              <a:t>ies nwtk ivc Awm jIvn ivcly AwriQk p`K nMU vI</a:t>
            </a:r>
            <a:r>
              <a:rPr lang="en-US" dirty="0">
                <a:solidFill>
                  <a:schemeClr val="accent5"/>
                </a:solidFill>
                <a:latin typeface="AnmolUbhri" pitchFamily="2" charset="0"/>
              </a:rPr>
              <a:t> </a:t>
            </a:r>
            <a:r>
              <a:rPr lang="en-US" dirty="0" smtClean="0">
                <a:solidFill>
                  <a:schemeClr val="accent5"/>
                </a:solidFill>
                <a:latin typeface="AnmolUbhri" pitchFamily="2" charset="0"/>
              </a:rPr>
              <a:t>pyS kIqw igAw hY ik ikvy BMqI vrgw pwqr krjy ivc PisAw hoieAw hY auh AwpxI swrI jmINn jwiedwd vyc cuikAw hY, Aqy auh Awpxy leI mu``l dI qIvIN vI lY ky Awaudw hY ijs kwrn auh hor krjy ivc fu`b zwdw hY </a:t>
            </a:r>
          </a:p>
          <a:p>
            <a:r>
              <a:rPr lang="en-US" dirty="0" smtClean="0">
                <a:solidFill>
                  <a:schemeClr val="accent5"/>
                </a:solidFill>
                <a:latin typeface="AnmolUbhri" pitchFamily="2" charset="0"/>
              </a:rPr>
              <a:t>ies qoN ielwvw ies nwtk ivc auhnw lokW dw vI pRgtwvw kIqw igAw hY jo AwpixAw dI zmIn pwaux leI kuJ vI krn nMU iqAwr huMdy hn </a:t>
            </a:r>
          </a:p>
          <a:p>
            <a:r>
              <a:rPr lang="en-US" dirty="0" smtClean="0">
                <a:solidFill>
                  <a:schemeClr val="accent5"/>
                </a:solidFill>
                <a:latin typeface="AnmolUbhri" pitchFamily="2" charset="0"/>
              </a:rPr>
              <a:t>ies qo ielwvw ies ivc auhnw lokW dw vI pRgtwvw kIqw igAw hY jo Awpxw vS clwaux leI bu`Fpy dI aumr ivc ivAwh krvwaudy hn[ </a:t>
            </a:r>
            <a:endParaRPr lang="en-US" dirty="0">
              <a:solidFill>
                <a:schemeClr val="accent5"/>
              </a:solidFill>
              <a:latin typeface="AnmolUbhri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b="1" u="sng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molUbhri" pitchFamily="2" charset="0"/>
              </a:rPr>
              <a:t>AwriQk p`K:-</a:t>
            </a:r>
          </a:p>
        </p:txBody>
      </p:sp>
    </p:spTree>
    <p:extLst>
      <p:ext uri="{BB962C8B-B14F-4D97-AF65-F5344CB8AC3E}">
        <p14:creationId xmlns:p14="http://schemas.microsoft.com/office/powerpoint/2010/main" val="14541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45505" cy="3877815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AnmolUbhri" pitchFamily="2" charset="0"/>
              </a:rPr>
              <a:t>ies nwvl dw ivSw mnoivigAwink vI hY ,ies ivc pwqrw dI mno siQqI nMU pyS kIqw igAw hY ,ies dy pwqr Al`g- </a:t>
            </a:r>
            <a:r>
              <a:rPr lang="en-US" sz="3600" dirty="0">
                <a:solidFill>
                  <a:srgbClr val="00B050"/>
                </a:solidFill>
                <a:latin typeface="AnmolUbhri" pitchFamily="2" charset="0"/>
              </a:rPr>
              <a:t>Al`g </a:t>
            </a:r>
            <a:r>
              <a:rPr lang="en-US" sz="3600" dirty="0" smtClean="0">
                <a:solidFill>
                  <a:srgbClr val="00B050"/>
                </a:solidFill>
                <a:latin typeface="AnmolUbhri" pitchFamily="2" charset="0"/>
              </a:rPr>
              <a:t>mnoisQqI ivco guzrdy hn[ ies ivc ibhwrn kuVI dI mwniskqw pRgt kIqw igAw, hY jo mzburI qy byvsI kwrn QW-QW iqMn vwrI ivkdI hY [auh Awpxy mMgyqr ibhwrI muMfy  jmny nMMU ipAwr krdI hY ,pr mjbUrI kwrn aus dIAw Bwvnwvw d`bIAw rih jwdIAw hn  </a:t>
            </a:r>
            <a:endParaRPr lang="en-US" sz="3600" dirty="0">
              <a:solidFill>
                <a:srgbClr val="00B050"/>
              </a:solidFill>
              <a:latin typeface="AnmolUbhri" pitchFamily="2" charset="0"/>
            </a:endParaRPr>
          </a:p>
          <a:p>
            <a:endParaRPr lang="en-US" sz="2800" dirty="0">
              <a:latin typeface="GurbaniAkharThick" panose="000004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nmolUbhri" pitchFamily="2" charset="0"/>
              </a:rPr>
              <a:t>mnoivigAwink p`K</a:t>
            </a:r>
            <a:endParaRPr lang="en-US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nmolUbh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28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  <a:latin typeface="AnmolUbhri" pitchFamily="2" charset="0"/>
              </a:rPr>
              <a:t>i</a:t>
            </a:r>
            <a:r>
              <a:rPr lang="en-US" sz="4000" dirty="0" smtClean="0">
                <a:solidFill>
                  <a:schemeClr val="accent1"/>
                </a:solidFill>
                <a:latin typeface="AnmolUbhri" pitchFamily="2" charset="0"/>
              </a:rPr>
              <a:t>es nwvl ivc</a:t>
            </a:r>
            <a:r>
              <a:rPr lang="en-US" sz="4000" dirty="0">
                <a:solidFill>
                  <a:schemeClr val="accent1"/>
                </a:solidFill>
                <a:latin typeface="AnmolUbhri" pitchFamily="2" charset="0"/>
              </a:rPr>
              <a:t> </a:t>
            </a:r>
            <a:r>
              <a:rPr lang="en-US" sz="4000" dirty="0" smtClean="0">
                <a:solidFill>
                  <a:schemeClr val="accent1"/>
                </a:solidFill>
                <a:latin typeface="AnmolUbhri" pitchFamily="2" charset="0"/>
              </a:rPr>
              <a:t>Awm jIvn ivc aus AOrq pRqI   idRStIkOx nMU pyS kIqw igAw hY jo mu`l vycI qy KRIdI </a:t>
            </a:r>
            <a:r>
              <a:rPr lang="en-US" sz="4000" dirty="0" err="1" smtClean="0">
                <a:solidFill>
                  <a:schemeClr val="accent1"/>
                </a:solidFill>
                <a:latin typeface="AnmolUbhri" pitchFamily="2" charset="0"/>
              </a:rPr>
              <a:t>jwNdI</a:t>
            </a:r>
            <a:r>
              <a:rPr lang="en-US" sz="4000" dirty="0" smtClean="0">
                <a:solidFill>
                  <a:schemeClr val="accent1"/>
                </a:solidFill>
                <a:latin typeface="AnmolUbhri" pitchFamily="2" charset="0"/>
              </a:rPr>
              <a:t> hY smwj dw aus AOrq pRqI </a:t>
            </a:r>
            <a:r>
              <a:rPr lang="en-US" sz="4000" dirty="0">
                <a:solidFill>
                  <a:schemeClr val="accent1"/>
                </a:solidFill>
                <a:latin typeface="AnmolUbhri" pitchFamily="2" charset="0"/>
              </a:rPr>
              <a:t>idRStIkOx </a:t>
            </a:r>
            <a:r>
              <a:rPr lang="en-US" sz="4000" dirty="0" smtClean="0">
                <a:solidFill>
                  <a:schemeClr val="accent1"/>
                </a:solidFill>
                <a:latin typeface="AnmolUbhri" pitchFamily="2" charset="0"/>
              </a:rPr>
              <a:t>hIx Bwvnw vwlw huMdw hY smwj aus nMU iqRskwrdw hY </a:t>
            </a:r>
            <a:endParaRPr lang="en-US" sz="4000" dirty="0">
              <a:solidFill>
                <a:schemeClr val="accent1"/>
              </a:solidFill>
              <a:latin typeface="AnmolUbhri" pitchFamily="2" charset="0"/>
            </a:endParaRPr>
          </a:p>
          <a:p>
            <a:endParaRPr lang="en-US" dirty="0">
              <a:latin typeface="GurbaniAkharThick" panose="000004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nmolUbhri" pitchFamily="2" charset="0"/>
              </a:rPr>
              <a:t>AOrq</a:t>
            </a:r>
            <a:r>
              <a:rPr lang="en-US" b="1" u="sng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nmolUbhri" pitchFamily="2" charset="0"/>
              </a:rPr>
              <a:t> </a:t>
            </a:r>
            <a:r>
              <a:rPr lang="en-US" b="1" u="sn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nmolUbhri" pitchFamily="2" charset="0"/>
              </a:rPr>
              <a:t>dI pRqI idRStIkOx</a:t>
            </a:r>
            <a:endParaRPr lang="en-US" b="1" u="sng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nmolUbh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24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122</TotalTime>
  <Words>374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Hardcover</vt:lpstr>
      <vt:lpstr>nwtk</vt:lpstr>
      <vt:lpstr>nwtkkwr </vt:lpstr>
      <vt:lpstr>ivSw vsqU</vt:lpstr>
      <vt:lpstr>AwriQk p`K:-</vt:lpstr>
      <vt:lpstr>mnoivigAwink p`K</vt:lpstr>
      <vt:lpstr>AOrq dI pRqI idRStIkOx</vt:lpstr>
    </vt:vector>
  </TitlesOfParts>
  <Company>Office Black Edition - tum0r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nwtk</dc:title>
  <dc:creator>saini</dc:creator>
  <cp:lastModifiedBy>Deptt of Punjabi</cp:lastModifiedBy>
  <cp:revision>17</cp:revision>
  <dcterms:created xsi:type="dcterms:W3CDTF">2015-12-14T13:09:07Z</dcterms:created>
  <dcterms:modified xsi:type="dcterms:W3CDTF">2015-12-15T16:21:30Z</dcterms:modified>
</cp:coreProperties>
</file>